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ppt/ink/inkAction12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12T00:58:53.4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20036">
    <iact:property name="dataType"/>
    <iact:actionData xml:id="d0">
      <inkml:trace xmlns:inkml="http://www.w3.org/2003/InkML" xml:id="stk0" contextRef="#ctx0" brushRef="#br0">29263 11183 0,'18'-18'140,"-1"18"-121,1 18-13,-1 17 4,36 36 4,-53-53-6,18-18 0,-18 52-1,0-16 9,35-19-8,-35 1 2,18 17-3,-18-17 11,0 17-13,0-17 5,0 17 6,18 0-10,-18 1 21,0-19-22,0 1 18,0 0-18,0-1 7,0 1-3,0 17 7,0-17-10,0-1 12,-18 1-11,18 0 10,-18-1-9,1 1 7,-1 17-6,0-17-2,1 0 3,-54-1 5,71 1-8,-35-1 2,17-17-2,1 0 3,-19 0-2,36 18 0,-17-18 7,-1 0-7,0 0 201,1 0-199,-1 0-4,1 35 1,-19-17 0,19-18 195</inkml:trace>
    </iact:actionData>
  </iact:action>
  <iact:action type="add" startTime="221979">
    <iact:property name="dataType"/>
    <iact:actionData xml:id="d1">
      <inkml:trace xmlns:inkml="http://www.w3.org/2003/InkML" xml:id="stk1" contextRef="#ctx0" brushRef="#br0">21255 12471 0,'35'-18'6,"-17"18"1,35 0 1,17 0 0,18 0 1,36 0-2,-18 0 2,70 0-2,-17 0 2,35 0-2,-18 0 4,89 0-4,-18 0 2,17 0-4,-34 0 5,-1 0-4,0 0 5,-17 0-6,-36 0 3,1 0 0,-36 0 1,71 0-2,-89 0 1,53 0 0,-87 0 0,34 0 2,-35 0-1,0 0-1,18-18-2,-18-17 1,36 35 3,-36-18-1,18 18-3,-53 0 3,17 0-3,19 0 6,-19 0-8,-17 0 7,0 0-4,0 0 1,-18 0-2,1 0 4,16 0-3,19 0 2,-18 0-2,35 0 1,-17 0-1,17 0 1,0 0 1,36 0-1,-36 0-1,-18 0 1,18 0 0,1 0 0,-36 18 0,17-18 1,-35 0-1,18 0-1,-17 0 2,-1 18-2,0-18 4,0 0-6,1 0 5,17 35-2,0-35 1,35 18-2,35-1 1,1-17-2,-1 36 3,-17-36-1,0 35-1,-53-35 2,17 0 0,-34 0 0</inkml:trace>
    </iact:actionData>
  </iact:action>
  <iact:action type="add" startTime="224787">
    <iact:property name="dataType"/>
    <iact:actionData xml:id="d2">
      <inkml:trace xmlns:inkml="http://www.w3.org/2003/InkML" xml:id="stk2" contextRef="#ctx0" brushRef="#br0">7638 13970 0,'17'0'118,"19"0"-108,52 0-2,-35 0 0,35 0-1,-35 0 2,17 0-3,-34 0 5,17 0-5,-36 0 4,36 0-5,-18 0 6,18 0-5,-35 0 3,35 0-2,-36 0 4,19 0-3,-1 0-2,18 0 2,17 0-1,-17 0 2,53 0-1,-18 0 0,36 0-1,-36 0 2,18-18-1,-53 1 0,70 17-1,-17-18 2,-53 18-2,18-18 3,-1 18-4,-17 0 3,-18 0-2,18 0 2,-17 0-2,-1 0 3,0 0-4,18 0 3,0 0-3,-18 0 3,53 0-2,-17 0 3,-53 0-1,35 0-2,-36 0 1,18 0-1,-17 0 0,0 0 11</inkml:trace>
    </iact:actionData>
  </iact:action>
  <iact:action type="add" startTime="231872">
    <iact:property name="dataType"/>
    <iact:actionData xml:id="d3">
      <inkml:trace xmlns:inkml="http://www.w3.org/2003/InkML" xml:id="stk3" contextRef="#ctx0" brushRef="#br0">25153 13741 0,'35'0'118,"1"0"-110,17 0-1,-18 0 2,18 0-2,35 0 3,-18 0-5,19 0 6,-1 0-6,0 0 7,-17 0-7,17 0 3,18 17 0,-18-17 6,-35 0-13,35 0 8,-35 0-1,0 0 0,0 0 0,-18 0 0,0 0 1,36 0-2,-36 0 2,0 0-1,36 0 0,17 18 0,-70-18 0,52 0 0,-17 0 0,-18 0-1,18 0 4,-17 0-6,-1 0 4,0 0-3,18 0 3,-18 0-1,18 0 2,18 18-5,-53-18 8,87 35-9,-52-35 5,53 18-3,-18-18 2,1 0 0,-19 0 0,18 0 1,-35 0-2,0 0 1,18 17 1,-1-17-1,-17 18 0,0-18 1,0 0-2,-35 0 3,52 0-5,1 0 5,-54 0-4,36 0 4,-17 0-4,-19 0 4,18 0-4,18 0 5,-17 0 3,-19 0-6,19 0 0,-19 0 0,36 0 0,0 0 1,-35 0-2,52 35 1,36-17 0,-53-18 1,0 0-2,35 0 2,0 0-1,106 0 9,-105 0-10,34 0 1,-70 0 2,17 0-4,1 0 3,-18 0-3,35 0 4,18 0-5,-53 0 5,17 0-4,19-18 2,-19 18 1,18-18-2,1 18 1,16-17 1,19-36-2,-54 53 2,36 0-1,0-18 0,35 1 1,-17-1-2,-54 18 1,-17 0 0,-18-35 1,1 35-2,-1 0 2,0-18 30,-17 18-23,17 0-7,-17 0-2,-1 0 2,1 0-2,0 18 130</inkml:trace>
    </iact:actionData>
  </iact:action>
  <iact:action type="add" startTime="234410">
    <iact:property name="dataType"/>
    <iact:actionData xml:id="d4">
      <inkml:trace xmlns:inkml="http://www.w3.org/2003/InkML" xml:id="stk4" contextRef="#ctx0" brushRef="#br0">3757 15346 0,'35'0'126,"-17"0"-118,0 0 0,35 0-1,-36 0 2,54 0-2,-18 0 2,-18 0 0,53 0 0,-35 0-3,18 0 6,-18 0-8,-1 0 7,37 0-6,-36 0 4,35 0-2,-35 0 3,0 0-3,35 0 1,-18 0-1,1 0 1,17 0 0,-53 0 1,36 0-2,-1 0 1,19 0 0,-1 0 0,0 0 1,18 0-2,-18 0 2,0 0-2,0 0 1,1 0-1,-1 0 4,18 0-5,-53 0 3,35 0-2,-35 0 4,35 0-6,0 0 5,0 0-5,18 35 7,-18-35-7,71 18 3,-35-1 0,-19-17-1,1 18 2,18 35-1,-36-53 0,-18 18 0,1-18 0,0 17 0,-36-17 0,18 0 0,17 18 1,54 17 8,-71-35-11,17 0 3,-34 18-1,52-18 1,-18 17-3,18-17 4,1 18-5,-19-18 8,18 35-9,36-35 4,-36 18 0,18 0 1,-18-18-2,36 0 1,-36 0 0,0 0 0,0 0 1,0 0-1,1 0-1,16 0 1,-52 0 0,35 0 1,18 0-2,-53 0 0,35 0 3,-35 0-4,36 0 4,-1 0-4,0 0 4,0 0-3,18 0 2,35 0-3,-17 0 4,-19 0-4,89 0 3,-88 0-2,18 0 3,-36 0-4,35 0 3,1 0-2,-1 0 2,-34 0-2,-1 0 3,-35 0-2,35 0 0,-35 0 1,17 0-4,18 0 5,-17 0-4,17 0 5,0 0-5,1 0 10,-19 0-13,36 0 2,0-18 3,17-17 2,-34 35-4,-19 0 3,54 0-2,-72-18 2,19 18-2,0-35 1,17 35 0,-18-18 0,19 18 1,-19-18-2,1 18 1,-18-17 1,-1 17-3,19 0 2,0-35 0,-19 35 1,19-18-1,-18 18-1,18-18 2,-19 18-1,1 0 1,0 0-2,0-17 2,18 17-2,17 0 2,-18 0-3,1 0 4,35 0-3,-18 0 1,0 0-1,0 0 3,36 0-4,-36 0 4,36 0-1,-36 0-4,0 0 5,-17 0-3,-1 0 2,-52-36-2,70 36 1,-18 0 0,19 0 2,-19 0-4,18 0 2,1 0 0,-1 0 1,35 0-2,1 0 4,-36 0-6,53 0 5,-17 0-4,-1 0 5,-35 0-6,36 0 6,-36 0-5,53 0 3,-53 0-3,18 0 2,-53 0-1,17 0 1,36 0 0,-35 0 2,70 0-2,-88 0 0,70 0-1,-34 0 1,34 0 1,-35 0-1,-17 0 0,17 0-2,-35 0 5,0 0-6,17 0 5,1 0-3,-18 0 2,0 0-2,17 0 1,-34 0-1,-1-17 2,0 17 6</inkml:trace>
    </iact:actionData>
  </iact:action>
  <iact:action type="add" startTime="256715">
    <iact:property name="dataType"/>
    <iact:actionData xml:id="d5">
      <inkml:trace xmlns:inkml="http://www.w3.org/2003/InkML" xml:id="stk5" contextRef="#ctx0" brushRef="#br0">13741 17268 0,'17'0'108,"19"0"-98,52 0-2,-35 0-1,35 0 3,35 0-4,-34 0 4,87 0-5,-17 36 5,17-36-1,-17 35-1,-36-35-1,-34 0 3,-19 0-5,-17 0 6,18 0-6,-19 18 9,-16-18-12,-1 0 6,18 17 0,0-17 9,-36 0-10,36 0 2,-17 0-1,-1 0 0,18 0-1,17 0 2,1 0-2,-18 18 3,17-18-3,1 35 6,52-17-10,-52-18 5,35 0-2,-36 0 5,19 0-6,-1 0 4,0 0-2,-17 0 1,34 0 0,-16 0 1,34 0-2,1 0 1,-36 0 0,35 0 1,-35 0-1,36 0 0,-1 0 1,18 0-1,1 0 0,-19 0 0,53 0 1,-17 0-2,-53 0 2,17 0-2,1 0 3,-1 0-5,-52 0 6,-18 0-6,0 0 6,17 0-6,-34 0 6,17 0-3,17 0-1,-35 0 1,1 0 6,52 0-11,-18 0 2,1 0 5,-18 0 5,17 0-14,19 0 5,-1 0 3,18 0-2,-18-18 4,0 1-6,-17-1 4,34-17-1,-34 17 1,-36 0 6,-17 18-9,0 0 5,-1 0-5,-17-17 5</inkml:trace>
    </iact:actionData>
  </iact:action>
  <iact:action type="add" startTime="267041">
    <iact:property name="dataType"/>
    <iact:actionData xml:id="d6">
      <inkml:trace xmlns:inkml="http://www.w3.org/2003/InkML" xml:id="stk6" contextRef="#ctx0" brushRef="#br0">14340 17286 0,'-17'0'8,"-19"0"7,19 0 7,-36 0-14,35 0-1,-52-18 1,52 18 0,-35-17 1,18-1-1,-36 1-1,18-19 2,36 19-1,-1 17 1,-17-18-3,0 0 11,17 1-8,-35-1-3,-18 0 13,19-17-12,16 18 0,-17-1 1,18-17-1,-18-1 2,36 19-1,-36-19 0,35 19 0,0-19 0,18 19 0,-35-36 1,17 18-2,1-18 1,-1 17 8,18 19-6,0-18 9,0-1-11,0 1 0,0-18-4,0 35 5,0-34-2,0-1 3,0 17-6,18 1 6,17-36-4,-17 19 3,-1 34-2,36-35 1,0-35 0,18 17 1,17-17-1,-18 18-1,36-1 2,0 0-2,0-17 3,-35 53-3,17-36 1,-53 54 0,71-36 1,-53 35-2,0 1 3,0-36-4,0 53 5,-18-18-5,18 0 3,53-17-3,-1 17 4,-52 1-4,18-1 3,52-35-2,-17 53 3,18-17-4,-1-1 2,18 18 1,-53 0-3,36 0 4,-1 0-2,1-18-1,17 18 2,35 0-1,1 0-1,34 0 2,-34 0-2,-1 0 2,-35 0-2,36 0 3,-54 0-4,1 0 5,52 0-7,-53 0 7,54 0-6,-36 0 5,-18 0-4,54 0 5,-54 0-6,1 0 5,17 0-3,-53 0 1,36 0 0,-36 0 2,35 0-2,-35 0-2,-17 0 2,35 0 0,0 0-1,35 71 2,-71-53-1,36-1 0,-18 18 0,-17-17 0,-36 0 1,36-1-2,-18 1 3,-18 17 8,0-17-14,0 17 6,18 0-4,18-35 3,-18 53-2,-18-35 2,18 0-2,-18 17 1,-17-17 0,0-18 1,-1 35-1,1 0-1,-18 18 10,0-35-10,0 35 1,0-36 1,0 36-1,0-18 1,0 18-2,0 18 1,0-1-1,0-17 2,0 36-2,0-37 2,0 19-2,0 0 1,0-36-1,-18 71 2,1-36-1,-19 18-1,1-35 2,0 0-1,-18 35 0,-18 18 1,36-53-2,0 0 0,-1-18 1,-34 54 0,52-54 2,-35 53-3,18-53 2,17 1-2,-34 34 4,34-52-6,0-1 5,18 1-4,-35 17 5,17-17-6,1 0 4,-1-1-2,-17 1 2,-18-18-2,-18 0 4,36 0-6,-36 0 3,54 0 0,-36 0 3,18 35-5,17-35 2,-17 0 0,-1 0 16,19 0-16,17 18 10,-18-18 3,-17 0-12,17 18-1,1-18 1,-19 0 7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12T01:34:51.7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018">
    <iact:property name="dataType"/>
    <iact:actionData xml:id="d0">
      <inkml:trace xmlns:inkml="http://www.w3.org/2003/InkML" xml:id="stk0" contextRef="#ctx0" brushRef="#br0">13070 8237 0,'18'0'6,"0"0"12,-1 0-9,1 0-2,0 0 8,17 0-13,-17 0 2,-1 0 6,18 18-3,1-18 2,-36 18-1,35-1 0,-17-17 0,-18 18 0,17-18-1,36 0 2,-35 0-1,35 18 1,0 17-3,-36-35 4,19 17-4,34 1 5,1-18-6,-18 0 4,-18 18-2,35-18 2,-17 0-1,-17 0 0,52 35-1,-35-35 2,-18 0-2,-17 0 2,35 0-1,-1 0 0,-16 0 1,17 0-2,-36 0 3,54 0-3,17 0 1,-17 0-1,-1 0 3,-35 0-4,54 0 3,-36 0-1,17 0 2,-17-18-3,35 18 1,-35 0-1,0-17 0,-18 17 0,1 0 1,-1 0 1,18 0-1,-36 0 1,1 0-2,17-36 1,36 36-1,-18-17 2,0 17-1,-36 0 1,72-18-3,-36 18 3,17 0 0,-35 0-1,54 0-1,-1-53 2,-35 53-3,0 0 3,-1 0 0,19-17-2,-53 17 1,35 0 2,35 0-4,-71 0 2,36 0 1,36-18-2,-19 0 1,-17 18 0,0 0 0,35 0 0,-17 0 1,17 0-1,0 0 0,-17 0 0,17 0 0,0 0-1,0 0 1,36 0 0,-36 0 2,35 0-3,-34 0 1,34 0 0,18 0 1,-17 0-3,-1 0 4,-35 0-4,0 0 4,1 0-4,16 0 2,-16 0-1,-36 0 2,35 0-1,-53 0 0,36 0-1,-1 0 2,-17 0-1,18 0-1,-1 0 2,1 0-1,-1 0 0,1 0 0,17 0 1,-17 0-2,17 0 1,0 0-1,-53 0 3,53 0-3,-52 0 5,17 0 4,-36 0-13,1 0 14</inkml:trace>
    </iact:actionData>
  </iact:action>
  <iact:action type="add" startTime="32975">
    <iact:property name="dataType"/>
    <iact:actionData xml:id="d1">
      <inkml:trace xmlns:inkml="http://www.w3.org/2003/InkML" xml:id="stk1" contextRef="#ctx0" brushRef="#br0">16898 8237 0,'-18'0'39,"1"0"-5,-19 0-3,19 0-15,-1-17-8,18-1-2,-17 0 4,-19 1-4,19-18 4,-19 17-4,1-17 4,17 35-4,1-36 5,-18-17-6,17 0 12,-17 18-6,17 18 5,18-1-11,0 0 3,0-35 8,0 36-8,0-36 9,0 35-10,0-35 2,0 36-2,0-36 11,0 35-9,0-17 23,0 0-17,18 17-8,-1 0 8,-17 1-6,18-1-2,0 18 2,-1-35-3,1 17 3,35 18-2,-18-18 2,18-17-2,17 17 2,1-17-2,-18 0 1,-18 0 1,-17 17-1,17-17 16,-17 35 25,-1 0-33,19 0 8,-19 0-16,1 0-2,17 0 4,1 0-3,34 35 1,-35-17 2,18 17-2,-53-17-2,53-1 2,-53 1 49,0-1-50,0 19 8,0-19-4,0 36 5,0-35-2,-17 0-7,17 35 10,-36-1-1,19-52-9,-1 36 2,0 17-1,1-18-1,-19 35 1,19-70 1,17 36-1,-35-1 1,17-35-3,18 18 35,0-1-24,-18-17 15</inkml:trace>
    </iact:actionData>
  </iact:action>
  <iact:action type="add" startTime="34720">
    <iact:property name="dataType"/>
    <iact:actionData xml:id="d2">
      <inkml:trace xmlns:inkml="http://www.w3.org/2003/InkML" xml:id="stk2" contextRef="#ctx0" brushRef="#br0">18486 8149 0,'-18'0'15,"0"0"11,1 0-20,-19 0 4,19 0-3,-1 0 11,-17 0-4,17 0 26,1 0-32,-36 0-1,35 0 1,-17 0 0,-1-17 1,-17-1-1,53 0 1,-52-17-2,16 35 2,-17-18 7,36 1 1,-1-1-11,-17-17 3,17 35-2,1-36 5,-19 1-8,1 18 6,17-19-5,1 1 12,-1 17-1,0-17 1,18-18 0,0 36-11,0-36 3,0 35-2,0-35 0,0 18 1,0 0 2,0-1-4,0-17 4,0 36 7,0-1-12,18 0 12,-18 1-7,18-1-5,-1 0 5,36-17 5,-17 18-9,-1 17 12,18 0-10,-36-18 0,19 18 0,-1-18 0,0 1 0,0 17 3,-17 0-6,35 0 3,18 0-1,-54 0 3,36 0-3,-18 0 2,-17 0-3,0 0 4,-1 0-4,19 0 6,-19 17-8,19 36 5,-1-35-1,0-1 0,18 19 0,-53-19 4,35 1-8,-35 0 52,0-1-40,0 1 0,0 17-6,0-17-4,0 17 3,0-17-3,0 35 11,0-36-7,-35 19-5,0 17 5,35-36-4,-53 36 2,35-35 0,1 17 1,-1-17-2,0-1 10,1 1 0,-1 0 46</inkml:trace>
    </iact:actionData>
  </iact:action>
  <iact:action type="add" startTime="36475">
    <iact:property name="dataType"/>
    <iact:actionData xml:id="d3">
      <inkml:trace xmlns:inkml="http://www.w3.org/2003/InkML" xml:id="stk3" contextRef="#ctx0" brushRef="#br0">15487 8008 0,'0'35'68,"-18"-35"-19,1 0-33,-54 0 10,71-17-20,-18-1 3,-17 0-2,0-17 3,17 0-3,-17 0 0,17 35 2,1-18-1,17-17-1,-36-18 1,36 35 0,0-17 0,-17 0 0,17-18 0,0 35 0,0 0 0,0-17 2,-18 0 7,18 17 29,0 1-39,18-1 8,-18 0-5,17 18-4,1-35 4,0 17 4,-1 1-5,1-19-1,0 19-1,17-36 11,-17 35-12,-1 1 11,-17-1-9,18 18 0,-1-18 2,-17 1 12,18 17-6,17 0-7,-17 0-1,35 0 2,-35 0-5,34 0 5,-34 0-4,0 0 3,35 0-2,-36 0 11,1 0-3,0 0 1,-1 0-8,-17 17 0,18-17 1,-18 18-1,18 0 0,17-1 0,-35 18-1,17 18 1,19-17 0,-19-19 1,1 19-3,0-19 4,-1 36-5,1-35 7,0 17-7,-18-17 6,17-1-6,-17 1 4,0 0 5,18 17-5,-18-17 15,0-1-6,0 1-12,0 17 11,0-17-9,0 35 7,-18-53-5,-17 53-4,0-18 4,-18 18-4,35-36 11,0 1-8,1 0 8,-18-1 4,35 1 11,-18-18 43,0 0-61</inkml:trace>
    </iact:actionData>
  </iact:action>
  <iact:action type="add" startTime="40746">
    <iact:property name="dataType"/>
    <iact:actionData xml:id="d4">
      <inkml:trace xmlns:inkml="http://www.w3.org/2003/InkML" xml:id="stk4" contextRef="#ctx0" brushRef="#br0">8537 9543 0,'18'0'243,"52"0"-239,-17 0 5,-17 0-1,34 0-1,1 0 1,-36 35 1,18-35-2,35 18 3,-70-18-3,17 0 1,36 17 1,-36-17 7,35 0-14,-17 18 3,53-18 3,-71 35 2,36-35-5,0 18 5,17-18-4,-35 17 3,0-17 0,35 18-2,-53-18 1,18 0-1,35 35 1,-35-35 0,-18 0 0,18 18 2,18-18-2,-36 0-1,0 0 1,36 0-1,-36 0 2,0 0-2,1 0 2,-19 0-2,19 0 4,-1 0-5,18 0 3,0 0-3,-18 0 5,18 0-5,-18 0 3,1 0-2,-19 0 4,36 0-6,-35 0 2,-1 0 11,19 0-11,-19 0 1,1 0 0,0 0 0,-1 0 0,1 0 0,-1 0 0,1 0 0,0 0 1,35 0 7,-36 0-9,1 0 8,35 0-13,0 0 12,-36 0-4,36 0-4,-35 0 3,0 0-2,17 0 10,-17 0 0,-1 0-9,18 0 0,-17 0 6,17 0-5,1 0-1,17 0 0,-36 0 8,54 0-8,-54 0-1,36 0 9,-35 0-7,17 0-2,1 0 4,-1 0-5,0 0 3,-17 0-3,17-18 5,0 18-5,1 0 2,-1-17 0,18 17 0,-36 0 0,19 0 0,17-18 0,-36 18 0,18 0 0,18-18 0,-17 18 1,17 0-2,-18 0 2,18 0-2,0 0 2,-18 0-1,18 0 0,0 0-2,0-17 3,17 17-2,-17-18 3,0 18-4,18-18 4,17 18-4,18-52 4,-71 52-4,18 0 4,17 0-4,19-36 2,-36 36 1,-18 0-1,35 0 1,-17 0-3,0 0 4,-17 0-3,-1 0 2,35 0-2,-17 0 1,-17-35-1,34 35 3,1-18-4,-18 18 4,17 0-4,18 0 5,-17 0-6,35 0 5,17 0-4,-35 0 4,36 0-3,-1 0 2,-34 0-2,-1 0 1,0 0 0,0 0-1,0 0 1,-17 0 0,-1 0 1,-34 0-1,-1 0 1,-17 0-1,-1 0 0,-17-17 9,36 17 37,-19 0-38,1 0 15,-1 0 1</inkml:trace>
    </iact:actionData>
  </iact:action>
  <iact:action type="add" startTime="47070">
    <iact:property name="dataType"/>
    <iact:actionData xml:id="d5">
      <inkml:trace xmlns:inkml="http://www.w3.org/2003/InkML" xml:id="stk5" contextRef="#ctx0" brushRef="#br0">3492 11571 0,'0'-18'199,"53"18"-172,-35 0-20,17 0 1,1 0-1,-19 0-1,36 0 3,-35 0-2,17 0 1,0 0 1,1 0 7,-1 0-8,0 0 0,-17 0 1,-1 0-3,19 0 12,17 36-10,-36-36 9,1 0-12,0 0 4,17 0 8,0 0-11,-17 0 5,17 0-6,-17 0 14,17 0-13,-17 0 2,-1 0 0,1 0-1,17 17 1,-17-17 1,17 0-2,-17 0 2,17 0-2,-17 0 2,-1 0-2,1 0 2,17 18-1,0 17 7,-17-35 3,0 0-8,-1 0-6,1 0 5,0 0-2,-1 18 2,1-18 8,17 0-11,-17 0 10,-1 0 1,1 0-9,0 0 8,-1 0-8,36 0 17,-35 0-17,17 0 7,-17 0 2,35 0-11,-36 0 4,1 0-4,17 0 4,1 0-2,-1 0 0,-17 0-1,-1 0 0,1 0 1,-1 0 0,1 0 0,17 0 16,-17 0-16,0 0 19,35 0-13,-36 0 11,1 0-19,-1 0 4,1 0-4,0 0 5,-1 0-6,19 0 6,-1 0 4,-17 0-9,-1 0 5,19 0-6,-19 0 12,1 0-6,-1 0-6,1 18 3,17-18 0,-17 0 1,17 0-1,-17 0-1,17 0 1,-17 0-2,17 0 3,0 0-1,1 0 1,-19 0-1,1 0 0,17 0-1,-17 0 3,-1 0-4,36 0 12,-35 0 0,17 0-9,1 0-4,-1 0 1,-17 0 4,52 0-2,-52 0-1,17 0 2,-17 0-1,-1 0-1,19 0 1,-19 0 0,1 0 8,17 0-8,0 0 10,-17 0-13,0 0 5,-1 0-3,1 35 3,17-35-5,-17 0 6,17 0-3,-17 0 0,-1 0-2,36 0 2,-17 0-1,-1 0 2,0 0-1,18 0 2,-35 0-2,52 0-1,-17 0 0,-35 0 1,35 0-1,0 0 1,0 0 0,17 0-1,1 0 3,17 0-3,-53 0 2,36 0-2,-1 0 3,1 0-4,-36 0 3,18 0-2,18 0 2,-36 0-2,18 0 3,-36 0-4,19 0 3,-19 0-2,1 0 11,17 0 53,-17 0-63,0 0 143,17 0-141,0 0 7,18 0-9,0 0-1,0 0 0,0 0 0,-36 0 3,19 0 6</inkml:trace>
    </iact:actionData>
  </iact:action>
  <iact:action type="add" startTime="60268">
    <iact:property name="dataType"/>
    <iact:actionData xml:id="d6">
      <inkml:trace xmlns:inkml="http://www.w3.org/2003/InkML" xml:id="stk6" contextRef="#ctx0" brushRef="#br0">10548 11536 0,'71'0'63,"-1"0"-54,-17 0 0,35 0-2,0 0 0,1 0 0,-19 0 1,18 0 0,1 0 0,-36 0 0,35 0 1,35 0-2,-17 0 3,0 0-4,70 0 5,-70 0-6,0 0 5,-18 0-4,18 0 5,-18 53-6,18-36 5,-18-17-4,0 18 4,-17-18-3,70 18 1,-53-18-1,36 35 2,34-35-1,-52 0 0,18 0 0,-1 0-1,1 0 1,-1 0 2,1 35-2,-71-35-1,35 18 3,-35-18-3,17 0 1,1 0-1,-54 35 1,36-35-1,-35 0 2,0 0 8,-1 0 29,19 0-38,-1 0 0,18 18 1,17-18 0,1 0-1,-54 0-1,36 0 1,-35 0 9</inkml:trace>
    </iact:actionData>
  </iact:action>
  <iact:action type="add" startTime="65439">
    <iact:property name="dataType"/>
    <iact:actionData xml:id="d7">
      <inkml:trace xmlns:inkml="http://www.w3.org/2003/InkML" xml:id="stk7" contextRef="#ctx0" brushRef="#br0">26423 11130 0,'-18'0'117,"36"0"-91,70 0-19,-17 0 3,52 18-3,1 17 1,-1 0-2,18-35 4,-17 18-3,-18 0 2,-1-18-3,-34 17 3,17-17-2,0 36 2,-70-36-2,35 0 2,-18 17-1,1-17 15,-19 0-6,1 0-1,17 18-7,-17-18-2,35 0 1,-18 17 0,35-17 1,-34 0-2,17 0 3,17 0-5,-35 0 5,1 0-4,17 0 3,-36 0-2,36 0 9,-35 0 1,0 0-10,17 0 1,-18 0 0,1 0 0,0 0 10,-1 0 4,1 0-6,17 0 10,-17 0-7,0 0-13,-1 0 1,1 0-1,-1 0 5,19 0-6,-1 0 5,0-35-4,-17 18 5,17-1-5,18 18 1,0-18 7,-18-17-12,18 17 7,0-17 8,-35 17-1,-1 18 16,1-17-26,0-1 20,-1 18-20,1 0 5,0-18-6,-1 1 12,1 17-2,0-18 11,-1 1 4</inkml:trace>
    </iact:actionData>
  </iact:action>
  <iact:action type="add" startTime="67889">
    <iact:property name="dataType"/>
    <iact:actionData xml:id="d8">
      <inkml:trace xmlns:inkml="http://www.w3.org/2003/InkML" xml:id="stk8" contextRef="#ctx0" brushRef="#br0">31009 11024 0,'18'0'117,"35"0"-109,35 0 0,18 18 2,35-18-3,-18 0 3,1 18-5,-1-18 6,18 0-5,-52 0 3,16 0-3,-69 0 5,34 0-4,-17 0 1,-18 0-3,1 0 12,-19 0-8,1-18 79,17 18-70,-35-18-12,36 18 8,-19 0-4,1-17 7,-1 17 36,1 0-36,0 0-1,-1 0 8</inkml:trace>
    </iact:actionData>
  </iact:action>
  <iact:action type="add" startTime="70576">
    <iact:property name="dataType"/>
    <iact:actionData xml:id="d9">
      <inkml:trace xmlns:inkml="http://www.w3.org/2003/InkML" xml:id="stk9" contextRef="#ctx0" brushRef="#br0">26106 12382 0,'35'0'119,"0"0"-111,18 0 3,35 0-6,0 0 6,18 0-6,-18 0 4,18 0-2,18 0 1,34 0 0,-69 0 1,-1 0-1,35 18 1,1 0-1,-54-1-1,19-17 2,-19 0-2,18 0 1,1 0-1,-37 0 2,37 0-2,-36 0 3,35 0-3,-18 0 2,18 0-3,1 0 3,-19 0-1,18 0 4,-17 0-8,-18 0 5,17 0-3,1 0 4,0 0-5,-36 0 5,53 0-4,-17 0 3,17 0 0,-18 0-2,19 0 2,-1 0 0,0 0-1,0 0-1,0 0 1,1 0-1,-19 0 3,18 0-3,0 0 1,-17 0-1,0 0 2,-1 0-2,-17 0 12,18 0-18,-18 0 4,-1 0 3,1 0 1,-17 0-2,-1 0 9,-17 0-8</inkml:trace>
    </iact:actionData>
  </iact:action>
  <iact:action type="add" startTime="82726">
    <iact:property name="dataType"/>
    <iact:actionData xml:id="d10">
      <inkml:trace xmlns:inkml="http://www.w3.org/2003/InkML" xml:id="stk10" contextRef="#ctx0" brushRef="#br0">3757 13670 0,'18'0'127,"52"0"-118,18 0-1,36 0-2,52 0 4,-35 0-1,71 0-2,0 0-1,-18 0 5,-18 0-4,71 0 2,-53 0-2,-17 0 2,-54 0-3,-35 0 3,-17 0-3,-36 0 4,0 0-2,-17 0-2,17-18 4,-17 18 53,0 0-55,-1 0 2,18 0 5,-17 0-9,35 0 22,-35 0-23,-1 0 4,19 0-3,-19 0 4,36 0-4,-18 0 3,-17 0-1,17 0 1,-17 0-1,17-17 9,-17 17 6,17-18 49</inkml:trace>
    </iact:actionData>
  </iact:action>
  <iact:action type="add" startTime="84791">
    <iact:property name="dataType"/>
    <iact:actionData xml:id="d11">
      <inkml:trace xmlns:inkml="http://www.w3.org/2003/InkML" xml:id="stk11" contextRef="#ctx0" brushRef="#br0">9737 13582 0,'17'0'206,"36"0"-197,0 0-1,0 0-1,35 0 1,-17 0 5,17 0-6,-35 0-3,35 0 5,-17 0-2,-36 0 2,0 0-1,18 0 1,-18 0-3,1 0 4,-1 0-4,-17 0 5,35 0-6,-18 0 7,0 0-8,0 0 7,18 0-6,-35 0 5,0 0-5,17 0 4,-18 0-1,36 0 0,-35 0 9,0 0-10,17 0 1,-17 0 1,17 0-1,-18 0 0,36 0 0,-17 0 0,-1 0-1,18 0 2,17 0-1,-17 0 0,-17 0-1,34 0 3,1 0-4,-18 0 5,-18 0-5,35 0 3,-52 0-2,35 0 1,18 0-1,-36 0 2,18 0-1,17 0-1,-52 0 2,53 0-2,-1 0 2,-17 0-1,0 0 0,17 0-1,1 0 2,-36 0 0,36 0-1,-1 0-1,1 0 2,17 0-3,-70 0 5,52 0-5,1 0 4,-53 0-5,34 0 5,-16 0-4,17 0 3,-18 0-2,18 0 1,0 0 0,-18 0 3,18 0-6,-35 0 3,52 0 1,-35 0-2,1 0 2,34 0-2,-34 0 2,16 0-1,19 0 0,-18 0-1,18-18 2,-19 18-2,19 0 2,-18 0-1,-18 0 1,36 0-2,-18 0 3,0 0-5,-1 0 7,-16 0-7,34 0 3,-52 0 0,53 0-1,-1 0 2,-52 0-2,52 0 1,1 0 1,-1 0-2,-34 0 2,34 0-2,-17 0 2,-18 0-1,18 0-1,18 0 2,-36 0-2,18 0 2,18 18-2,-18 0 3,17-18-4,18 17 3,-35-17-2,71 18 3,-36-18-4,35 53 6,36-36-9,-71-17 9,36 18-7,-1 0 4,-35-18-3,1 0 4,16 0-3,-16 53 1,-19-53 0,1 0-1,17 17 2,-53-17 1,18 18 3,18-18-10,-36 0 5,0 0-2,18 18 3,-18-1-1,1-17 1,17 0 5,17 0-10,-17 18 0,35-18 6,-35 17-4,53-17 4,-18 18-3,0-18 2,36 53-2,-54-53 2,1 18-3,0-18 3,-54 0-1,1 0 1,17 0 63,-17 0-63,-1 0-2,19 0-1,-19 0 4,1 0-4,17 17 4,-17-17-4,0 0 3,-1 0-2,1 0 10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12T01:41:44.2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084">
    <iact:property name="dataType"/>
    <iact:actionData xml:id="d0">
      <inkml:trace xmlns:inkml="http://www.w3.org/2003/InkML" xml:id="stk0" contextRef="#ctx0" brushRef="#br0">17339 1411 0,'53'0'77,"17"0"-68,36 0 1,-17 0-4,34-18 5,-35 18-7,36 0 12,17 0-15,-18 0 8,36 0-2,17 0 1,-35 0 0,36 0 0,-18 0-1,-18 0 3,-18 0-4,18-17 3,-17 17 0,-1-35-2,1-1 3,-1 36-3,1 0 1,-36-17-1,71 17 2,-36 0-2,-17 0 2,-18 0-2,36 0 2,-54 0-1,18 0 2,1 0-4,-1 0 3,35 0-2,-35 0 0,1 0 1,16 0 1,37 0-1,-54 0-1,35 0 1,1 0 0,-36 0 0,35 0 0,-17 0 0,18 0 0,-71 0 0,35 0-1,-18 0 3,19 0-3,16 0 2,54 0-2,-53 0 2,0 0-2,-18 0 2,35 0-2,-70 0 2,36-18-1,-54 18 5,0 0-11,-17 0 14,-1 0 114,1 0-123,0 0 3,-1 0 6,19 0 15,-19 0-17,1 0-5,52 0-2,1 0 1,17 0 0,-35 0 0,18 0-1,-18 0 2,17 0-1,-52 0 8</inkml:trace>
    </iact:actionData>
  </iact:action>
  <iact:action type="add" startTime="18519">
    <iact:property name="dataType"/>
    <iact:actionData xml:id="d1">
      <inkml:trace xmlns:inkml="http://www.w3.org/2003/InkML" xml:id="stk1" contextRef="#ctx0" brushRef="#br0">1305 1658 0,'36'0'94,"-1"-18"-85,18 18-1,35 0 0,35-17 0,-17-1 0,71 18 1,-1-18-3,0-17 4,-17 35-3,70 0 6,-17 0-10,-18 0 6,18 0-2,-1 0 3,-34 0-4,52 0 5,-17 0-5,-18 0 2,18 0 0,-1 0-1,36 0 1,0 0 1,-53 0-2,53 0 2,-18 0 1,-17 0-5,-18 0 4,35 0-1,-70 0-1,53 0 2,-18 0 4,-35 0-11,70 0 8,-17 0-3,-36 0 2,0 0-4,1 0 6,-1 0-4,0 0 2,-70 0-4,88 0 5,-88 0-4,18 0 4,-36 0-2,71 0-1,-54 0 1,19 0 0,-1 0 0,54 0 0,-54 0 0,71 0 1,-70 0-2,-1 0 1,54 0 1,-54 0-2,1 0 2,-36 0-2,53 0 2,-53 0-2,0 0 5,36 0-9,-36 0 8,35 0-5,-34 0 5,34 0-6,-35 0 4,0 0-1,-17 0 7,0 0-13,-1 0 4,-35 0 3,36 0-1,-1 0-1,1 0 1,-36 0 1,54 0-1,-1 0 1,18 0-2,35 0 3,0 0-3,-18 0 0,36 0 0,-18 0 2,-17 0-2,52 0 3,-35 0-4,18 0 3,-18 0-2,0 0 3,35 0-5,1 0 5,-54 0-4,1 0 5,-1 0-6,-35 0 4,1 0-2,-1 0 2,0 0-1,18 0 0,-53 0 0,35 0 0,-17 0 1,-1 0-2,-52 0 1,52 0 1,1 0 0,-54 0-3,72 0 3,-19 0-1,-35 0 1,36 0-3,0 0 3,34 0-2,-16 0 3,-1 0-4,0 0 1,-17 0 2,17 0-2,-35 0 2,-18 0-1,53 0 0,-35 0 0,-18 0 1,18 0 0,-17 0-2,-19 0 1,1 0-1,-1 0 12,19 0 2,-19 0-13,1 0 11,35 0-12,0 0 6,-36-17-4,36 17-2,-17 0 4,-36-18-6,35 18 4,-17 0-1,-1 0 0,19 0 1,-19 0 6,18-18-6,1 18 7,-19 0-7,1 0-2,0-17 1</inkml:trace>
    </iact:actionData>
  </iact:action>
  <iact:action type="add" startTime="39284">
    <iact:property name="dataType"/>
    <iact:actionData xml:id="d2">
      <inkml:trace xmlns:inkml="http://www.w3.org/2003/InkML" xml:id="stk2" contextRef="#ctx0" brushRef="#br0">28557 1235 0,'18'0'42,"53"0"-23,-36 0-13,0 0 3,18 0-2,-18 0 3,18 0-3,-18 0 2,1 0-3,-1 0 4,36 17-4,-1 1 4,-35-18-4,36 0 3,0 18-2,-1-18 1,1 17 0,-36-17 1,71 36-1,-89-36 0,19 0 0,-1 0 0,0 0 1,-17 0-2,17 0 1,0 0-1,-17 0 3,17 0-4,18 0 4,-35 0-3,0 0 2,17 0-2,0 0 4,18 0-6,35 0 10,-53 0-6,1 0-2,-19 0 2,19 0 0,-1 0-2,-17 0 1,-1 0 8,1 0-8,17 0 18,0 0-20,18 0 10,0 0 0,-35 0-7,35 0-3,-18 0 5,53-18 5,-17 18-9,-36-18 2,18 18-3,0 0 3,18-35-3,-54 35 2,54 0 2,-1 0-3,-34 0 9,16 0-6,-34 0-4,17 0 2,-17 0 1,0 0-1,17 0-1,0 0 9,-17 0-7,-1 0-3,19 0 4,-1 0-4,-17 0 4,-1 0-3,19 0 2,-1 0-2,0 0 2,36 0-2,-18 0 2,17-18-3,-17 18 10,-35 0-8,-1 0 8,1 0 24,0 0-15,35 0-10,-36 0-5,36 0-3,-35 0 2,35 0-2,-18 0 6,0 0-1,-17 0-4,-18-17 0,18 17-1,-1-18 18,1 18 109</inkml:trace>
    </iact:actionData>
  </iact:action>
  <iact:action type="add" startTime="44868">
    <iact:property name="dataType"/>
    <iact:actionData xml:id="d3">
      <inkml:trace xmlns:inkml="http://www.w3.org/2003/InkML" xml:id="stk3" contextRef="#ctx0" brushRef="#br0">23372 1111 0,'0'-17'6,"0"-1"2,0 0 0,0 1 9,0-1-11,0-17 22,0 17-23,0 0 5,35-52 6,-18 52-10,-17 1 3,0-1-2,0 0 2,18 1-2,-18-1 1,0 0 1,35 1-1,-35-1 0,18-17-1,0 35 2,35-71-1,-53 54 0,17 17 0,18-53 0,1 0-1,-19 35 4,19 1-5,-19-1 3,1 0-3,35 1 3,-36 17-2,1-18 4,35 0-6,0 18 5,0-17-4,0-19 4,17 19-3,-17 17 1,0 0-1,-18-18 2,18 18-1,-35 0 4,0 0 0,17 0 11,-17 0-5,34 18-13,-34 17 6,17 0-5,1 1 4,-1 17-4,-17-36 5,-1 19-7,1-1 7,0-18-5,-18 1 4,17 17-3,-17 18 8,0-35-5,0 0-4,0 17 2,0 0 1,0 18-1,0-35 0,0 17 0,0-17 0,0-1 0,0 18 1,-35 1-3,17-19 3,18 1-2,-17-18 3,-19 35-3,36-17 3,-35-18-4,0 18 4,17-1-4,-17-17 4,17 18-5,-35-18 5,0 0-3,-70 0 2,35 0-2,-71 0 1,-17 0 0,52 0 0,18 0-1,-17 0 1,35 0 0,-18 0 1,70 0-2,1 0 1,18 0 8</inkml:trace>
    </iact:actionData>
  </iact:action>
  <iact:action type="add" startTime="55584">
    <iact:property name="dataType"/>
    <iact:actionData xml:id="d4">
      <inkml:trace xmlns:inkml="http://www.w3.org/2003/InkML" xml:id="stk4" contextRef="#ctx0" brushRef="#br0">1464 3369 0,'35'0'10,"18"0"11,-35-18-11,35 18 5,17-17-8,-17 17 2,88 0-2,-17 0 2,-1 0-1,71 0 0,18 0-1,-36 0 2,54 0 0,-1 0-2,18 0 2,-53 0-3,53 0 4,-53 0-3,-35 0 2,35 0-2,17-18 2,-52 18-2,-18-53 4,18 53-6,-36 0 6,19-17-6,-19 17 5,-35 0-3,36 0 1,-1 0 0,18 0-1,-17 0 1,-36 0 0,35 0 0,-34 0 1,-19 17 0,18-17-2,-52 0 1,-1 0-1,0 0 2,0 0 7</inkml:trace>
    </iact:actionData>
  </iact:action>
  <iact:action type="add" startTime="57491">
    <iact:property name="dataType"/>
    <iact:actionData xml:id="d5">
      <inkml:trace xmlns:inkml="http://www.w3.org/2003/InkML" xml:id="stk5" contextRef="#ctx0" brushRef="#br0">9684 2522 0,'-71'-17'3,"-17"17"7,35-36-2,0 36-1,-17-17 1,34 17 0,-52-35 1,18 17-1,52 18 1,-17-18-3,17 1 21,0-1-5,18 0-6,-17-17-5,-1 17-6,18-17 4,-18 0-2,18 17 3,0-17-4,0-18 2,0 35 1,0-17-2,0 17 2,0-34-1,0-19 0,36 36-1,-19 17 1,36-17 1,0-18 0,18 0-2,-18 35 1,0 1-1,88-54 3,-71 53-3,18-17 2,18-35-3,0 52 4,-18-35-4,-17 35 5,17 18-6,36 0 5,-19-17-2,1 17-2,53 0 1,-18 0 1,-17 0 0,52 0 0,-53 0 1,1 0 1,-18 0-3,17 0 1,-52 0 0,17 0-1,-18 0 3,-34 0-4,17 0 3,17 17-1,1 19 0,-36-19-1,36 19 3,-18-19-4,17 19 4,18-1-5,-17-18 6,52 19-5,-17-1 3,-35-17-2,-1-1 2,-17-17-2,-18 18 1,36-18 0,-53 0 0,-1 35 17,1-17-3,0-18-13,34 35-1,-34-17 2,17-1-4,-17 1 3,17-18 8,18 18-11,-35 17 3,35 18-2,-18-18 0,18 0 1,-18-17-1,-17 17 2,-18-17-1,18-18 16,-18 18 0,0 17 8,-53-35-6,35 0-20,-35 0 3,18 0-2,-53 0 2,35 0-2,-36 0 4,19 0-5,-1 0 3,18 0-2,18 0 2,0 0 0,17 0-1,1 0 1,-1 0-2,0 0 2,1 0 13,-1 0-13,-17 0-2,-18 0 2,-35 0-2,17 0 2,36 0-3,-36 0 3,18 35-2,-17-35 3,52 18-4,1-18 4,-1 0-5,0 0 11</inkml:trace>
    </iact:actionData>
  </iact:action>
  <iact:action type="add" startTime="59308">
    <iact:property name="dataType"/>
    <iact:actionData xml:id="d6">
      <inkml:trace xmlns:inkml="http://www.w3.org/2003/InkML" xml:id="stk6" contextRef="#ctx0" brushRef="#br0">9613 3775 0,'53'0'85,"-35"0"-75,17 17-2,18-17-2,35 18 3,-17 0-2,52 52 0,-35-52 2,-17-18-2,-18 17 2,35-17-1,18 36 0,-18-1 0,71-35 0,-71 35 0,0-35 0,18 36 1,-18-36-2,36 0 1,-54 0 1,18 0-2,-52 0 2,52 0-2,-18 0 2,1 0-2,-18 0 3,0 0-4,17 0 5,1 0-6,-18 0 3,0 0 0,0-18 3,-36 0-6,36 18 5,-17 0-3,-1-35 0,0 17 8,-17 1-7,17-1 1,-17 18-1,17-53 0,-17 36 0,-1-1-1,1-35 6,-1 18-9,1 35 5,0-36-3,-18 1 4,17 18-4,1-36 5,-18 35-6,0-17 8,18-1-10,-18-17 8,0-17 4,0 17 1,0 18-9,0-18 1,0 18 0,0 17 0,0-17 0,0-18 1,0 35 7,0 0-9,0 1 10,0-1-9,0 1 8,0-36 10,-18 35-21,-17 0 11,17 1 0,-17-19-6,17 36-4,-17-17 12,0-19-12,17 19 2,-35-1 0,18 1 0,-36-36 2,1 35-4,52 0 1,-70-35 3,70 53-3,-70-52 2,35 34-2,18 0 2,-18 18 0,35-17-2,-52-19-1,52 36 5,-35-17-6,36 17 6,-36-18-5,35 18 4,-17-18-4,-18-17 3,18 35-2,-1-17 1,1 17 0,-18-18 0,18 18 1,17 0-2,-35 0 2,18 0-2,-18 0 2,35 0-2,-35 0 2,36 0-1,-36 0 2,18 0-4,-1 0 3,1 18-2,17-18 3,-17 35-4,18-18 4,-19 1 4,36 0-7,-17-1 2,-1-17-2,-17 36 1,17-19-1,-17 1 1,35 35 0,-18-36 1,-17 19-1,35-19 0,-18 1 0,18 17-1,-35 1 3,17-1 6,1-18-9,-1 19 1,-17 17 0,35-36 0,-18 19 0,-17-1 1,17 0-2,1-17 3,17 35-4,-36-36 3,19 19 8,17-19-2,-18 1 1,18 0 15,0-1-15,-35 18-8,17-17 10,18 0 5,-18 17-15,18 0 15,0-17-5,-17 17-3,17-17 1,0-1-9,0 19 8,0-19 2,0 1 56</inkml:trace>
    </iact:actionData>
  </iact:action>
  <iact:action type="add" startTime="65679">
    <iact:property name="dataType"/>
    <iact:actionData xml:id="d7">
      <inkml:trace xmlns:inkml="http://www.w3.org/2003/InkML" xml:id="stk7" contextRef="#ctx0" brushRef="#br0">9984 5239 0,'-18'0'101,"0"0"-69,-35 0-15,36 0-8,-19 0-2,1 0 3,-18-36-4,36 36 3,-36-17-2,0-1 1,0-17 1,18 17-1,-1 1-1,-34-1 2,52 18-1,1-18 0,-1 18-1,0-17 1,18-1 17,-17 18-9,17-18 0,0 1-13,-18-1 1,-17-35 6,35 18 6,0 17-9,0-17 2,0 17-3,0 1 10,0-19-14,0 19 4,17-18 2,36-1 1,18-17-3,-36 36 4,53-19-3,18-16 1,18-37 0,-54 54 0,36-18 1,-35 18-2,52 0 2,-70-1-2,35 19 2,-35-1-2,70-17 2,-52-1-3,17 19 5,-17 17-5,35-18 3,-36 18-2,54-53 3,-36 53-4,0-17 4,71 17-4,-36-36 4,1 36-4,34-53 4,-34 36-4,-36 17 6,0 0-8,1-18 5,-37 1-1,54 17 0,-35 0 0,17-36 0,18 36 1,-18 0-2,18 0 1,0 0 0,0 0 0,-1 0 0,37 0 0,-54 0-1,35 0 3,18 0-5,-17 0 6,35-17-5,-18-1 3,-18-17-2,1 35 3,-1-36-5,1 19 4,34-1-2,-70 18 2,1-17-1,-19 17 0,18-53 0,-17 53 0,-18 0 0,35 0 0,-35 0 0,0-18-1,0 18 3,0 0-4,-18 0 3,18 0-2,17 0 2,-52 0-1,53 0 1,-36-18-2,36 18 1,-19-17 0,-16-1 2,34 18-4,-17-18 3,0 18-3,0 0 4,18 0-2,-1 0 0,-35 0 0,54-17 0,-19 17 0,1-18 0,-36 18 0,36-35 0,-19 35 0,19-18 0,17 18 0,-53 0 0,54-17-1,-19-1 1,18 18 2,-17 0-4,0-35 3,-1 17-2,18 18 2,0-18-2,36 18 3,-53-17-4,87-19 2,-17 36-1,-17-35 3,17 35-4,-35-17 5,17 17-5,-70 0 2,71-18-1,-36 18 2,0 0 0,0 0-2,0 0 2,18 0-2,-53 0 2,35 0-2,-35 0 2,35 0-2,89 0 3,-89 0-3,53 70 2,53-70-3,-35 18 4,17 17-3,-35 1 2,1-36-3,34 53 4,0-53-4,-52 17 2,-18 18 0,-18-35 1,-18 0-1,-17 18 0,0 0-1,18-1 12,-54-17-14,1 0 3,0 18 0,17 0 0,-17-18 9,-1 0-10,1 17 17,0 1-17,-1 0 4,18 17-6,1 0 6,17 0-6,-36-17 6,36 35-5,-18-35 2,18-1 0,-17 19 0,-36-19 65,0 18-56,0-17-10,0 0 1,-18 52-1,-17-52 3,17 17-3,-17 18 3,0-18-5,-1 1 5,-34-19-3,17 19 1,0-19-1,-18 1 2,1 52-2,17-70 2,18 18-2,-18 17 2,0-17-1,17 0-2,-34-1 2,17 19 10,-18-1-11,36-18 2,-35 19-2,52-36 3,-35 0-4,35 17 2,-34 1 0,-19-18 0,18 35-1,18-17 3,-36 17-3,1 0 2,-19 1-3,54-19 4,-88 36-3,52-35 1,1 0 0,-1 35 3,0-53-6,1 17 3,17 1 0,-53-1 0,71 1 1,-53 0-2,35-18 2,-53 17-2,53-17 3,-35 18-4,-18-18 5,18 53-5,-36-53 4,36 0-4,-88 0 3,52 0-3,1 0 5,35 0-6,-36 0 5,-17 0-3,53 0 1,-36 0-1,1 0 2,-1 0-2,36 0 5,18 0-8,-19 0 4,1 0 1,0 0-2,0 0 1,17 0-1,-34-18 2,-19 18-1,36-17 0,-36-1 0,19 18 1,16-35-2,19 35 2,-1-18-2,-17 18 3,17-18-5,54 18 6,-54 0-5,18 0 3,0 0-2,1 0 2,-19 0-2,0 0 1,-17 0 0,53 0 0,-53 0 0,-18 0 0,18 0 0,0 0 0,-1 18 1,-69-18-2,105 18 2,-36-18-2,1 17 3,0-17 6,18 18-14,-19-18 2,-16 53 6,16-53-4,-34 0 5,-1 0-6,-17 0 5,18 0-3,-1 0 2,36 0-3,0 0 4,0 0-4,-53 0 2,35 0-1,71 0 2,-107 0-1,89 0 0,-35 0 0,0 0 1,0 0-2,17 0 1,18 0 0,1 0-1,-19 0 2,36 0-1,-1 0 1,-34 0-2,-1 0 2,54 0-3,-54 0 5,18 0-6,18 0 7,-18 0-7,-18 0 4,54 0-2,-36 0 3,18 18 0,-1-18 2,1 0-1,-36 0 3,19 0-6,-19 0-1,-35 0 2,18 0-1,-18 17 0,-17 36-1,52-35 2,-17-18-1,17 17 1,36-17-3,-35 36 58,34-19-57,19-17 2,-19 0-1,1 18-1,0 0 3,-18-1 5,35-17 0,-17 0 34,17 0-40,-17 0 8,17 0-11,1 0 11,-1 0 9,0 0-19,1 0 4,-18 0-7,-1 0 4,19 0 0,-1 0 0,0 0 0,1 0 1,-1 0-2,-17 0 10,17 0-11,-35 0 4,0-17-3,-17-19 3,-18 19-3,70 17 1,-35-18-2,0 0 5,35 18-5,1-17 10,-18 17 449</inkml:trace>
    </iact:actionData>
  </iact:action>
  <iact:action type="add" startTime="84502">
    <iact:property name="dataType"/>
    <iact:actionData xml:id="d8">
      <inkml:trace xmlns:inkml="http://www.w3.org/2003/InkML" xml:id="stk8" contextRef="#ctx0" brushRef="#br0">25929 5927 0,'0'17'133,"0"1"-123,53-18-3,-18 0 4,18 0-5,18 35 3,-18-35-2,-18 0 2,18 18-3,0-18 5,-18 0-6,0 0 4,18 0-2,-17 0 10,-1 0-8,-17 0-2,34 0 1,-34 0-1,0 0 2,52 0-1,-34 0 0,-1 0 0,53 0 0,-35 0 4,-18 0-8,18 0 6,0 0-5,-18 0 4,18 0-2,-17 0 2,-1 17-2,-18-17 2,19 0-3,-19 0 4,19 0-3,-19 0 6,19 0-9,-1 0 3,18 18 1,0 0 3,0-18-5,17 0 2,-17 0-1,18 0 2,-18 0-1,-18 0 0,35 0 9,-34 0-13,-1 0 0,0 0 2,18 0 3,-35 0-2,-1 0 2,19 0-3,17 0 4,-18 0-3,18 0 2,0 0-2,17 0 4,1 0-6,-18 0 3,35 0 0,-35 0 2,17 0-2,-17 0-1,18 0 0,17 0 2,-53 0-2,36 0 3,-18 0-3,0 0 1,17 0 0,1 0 1,-18 0-1,-18 0 0,53-18 0,0 0-2,-17 18 3,17 0-2,0 0 2,18-17-3,-35-18 5,-18 35-5,35 0 3,-35-18-2,17 18 2,-34-18-2,-1 18 3,35 0-4,-17-35 3,0 35-2,0 0 1,0-18 0,18 18 0,17-17 1,-18 17-2,-17 0 3,0 0-3,0 0 0,-18-36 2,18 36-1,-17-17 0,-1 17 0,-17 0-1,34 0 2,-34 0-1,0-18 3,17 18-6,-17 0 4,17 0-3,0 0 4,18 0 5,-35 0-8,17 0 4,-17 0 4</inkml:trace>
    </iact:actionData>
  </iact:action>
  <iact:action type="add" startTime="101295">
    <iact:property name="dataType"/>
    <iact:actionData xml:id="d9">
      <inkml:trace xmlns:inkml="http://www.w3.org/2003/InkML" xml:id="stk9" contextRef="#ctx0" brushRef="#br0">10195 6950 0,'0'35'63,"71"-35"-54,17 18-2,18-1-1,-53 1 3,17-18-2,1 35 2,-18-35-3,35 0 4,-17 18-4,-19-18 2,1 17 1,36-17 1,-19 0-4,18 18 2,-17-18-1,35 35 3,0-17-2,-18-18-1,0 0 1,0 0 0,36 18 1,-54-1 0,54-17-1,-19 36 0,-16-36 0,52 0-2,-18 35 3,1-35-1,52 0 2,-35 0-4,71 0 3,-71 0-2,71 0 3,-1 0-4,-17 0 3,-17 0-2,-1 0 1,-17 0-1,17 0 0,-35 0 1,18 0 1,-18 0-1,36 0-1,-1 0 1,0 0 1,-17 0-1,35 0 0,-17 0 0,-1 0 0,0 0 1,36 0-2,-36 0 4,36 0-5,-36 0 3,-34 0-2,69 0 2,-70 0-3,36 0 5,-19-18-6,19 1 4,35-1-2,-36 0 8,36-35-12,-1 53 3,-17 0 3,-17 0-1,34-17-1,-34-19 1,17 19 1,-53-18-2,18-18 2,-54 35-1,19-53 1,-36 54-2,0-36 2,1 18-2,16-36 3,-52 36-4,-17 17 3,34-35-2,-17 18 3,-53 17-4,53-17 2,0 0 0,-18-1 1,18-16-4,-18 34 5,18-70-4,-35 70 3,70-70-1,-70 53 0,52-18 0,-52 17 0,17 1 0,0 0 0,18-18 1,-17 35-2,-36-17 2,35 0-2,-17-1 2,-18 1-2,0 0 3,0 17-4,0 1 5,0-36-6,0 35 8,-53-35 2,0 36-11,-18-1 5,18 0-1,-17-17 1,17 17-2,-35 1 0,17-1 1,-35 0 1,36 1-1,-19-1 1,-34 18-2,35-18 1,-36 18 0,-17 0 0,35 0 1,1 0-2,-54 0 1,18 0 0,-18 0 1,-17 0-2,-1 0 2,1 0-3,-18 0 4,35 0-3,-35 0 2,-18 0-3,71 0 2,-70 0-1,87 0 2,-17 0-1,-18 0 0,53 0 0,1 0 0,-1 0 0,-53 0 0,71 0 1,-36 0-2,18 0 1,1 0 0,-1 0 1,-53 0-1,18 0 0,53 0-1,-36 0 3,-52 0-4,88 0 4,-36 0-4,1 0 4,35 0-4,-1 0 3,19 0-1,-36 0 0,0-17 0,-70 17-1,52-35 2,-52-1-1,17 19-1,-17 17 2,52-18-2,-35-17 2,18-1-2,-17 19 2,-19-1-1,1-35 0,70 53 1,-35-17-3,53 17 3,-36-18-2,54 18 3,-19 0-3,37 0 2,-1 0-4,-18 0 5,36 0-4,-53 0 5,52 0-5,-34 0 3,35 0-3,-18 0 3,-18 0-1,0 0 0,1 18 0,-1-1 0,-17 1 0,-18 17 0,36 0 0,-1-17 0,-35 53 1,71-54-2,-71 19 2,18-1-1,35 0 1,18-17-3,-53 35 6,52-36-8,-16 19 5,34-19-2,0 19 3,-17 16-4,17 1 4,-35-17-4,18 17 3,0-18 0,17 0-1,18 18-1,-70 18 1,52-54 0,-17 54 0,-1-36 0,1 18 0,0 0 0,17-35 0,1 17 0,17-18 0,0 1 1</inkml:trace>
    </iact:actionData>
  </iact:action>
  <iact:action type="add" startTime="105888">
    <iact:property name="dataType"/>
    <iact:actionData xml:id="d10">
      <inkml:trace xmlns:inkml="http://www.w3.org/2003/InkML" xml:id="stk10" contextRef="#ctx0" brushRef="#br0">9825 9754 0,'-18'0'23,"71"0"90,0 0-105,35 0 5,71 0-10,17 0 6,18 0-3,53 0 3,-17 0-2,-1 0 5,36 0-8,34 0 25,283 0-26,-317 0-2,0 0 7,-18 0 0,17 0-1,-17 0 1,-18 0 1,-17 0 0,-36 0-2,54 0 2,-19 0-3,-17 0 5,18 0-6,0 0 6,-18 0-4,35 0 3,18 0-6,-18 0 8,-17 0-8,17 0 4,1 0 0,17 0 1,-18 0-2,0 0 3,-17 0-3,-18 0 1,-35 0-1,17 0 2,-17-35-1,-36 0-1,18 17 2,-17 18-1,17 0 0,35 0-1,-17 0 2,18 0-1,-36 0 0,70 0-1,1 0 3,-18 0-3,-18 0 2,36 0-3,0 0 4,-36 0-4,0 0 4,1 0-2,-1 0 0,1 0-1,17 0 1,-18 0 0,36 0 2,-1 0-4,-34 0 2,-1 0-1,18 0 1,-35 0 1,17 0 1,-87-18-3,-1 18 0,-35-35 1,0 35 0,-1 0 1,-34 0-2,53 0 3,-1 0-4,-34 0 2,52 0-1,18 0 2,35 0-2,-18 0 1,-17 0 0,0 0 2,-53 0-4,-18 0 3,0-17-2</inkml:trace>
    </iact:actionData>
  </iact:action>
  <iact:action type="add" startTime="107457">
    <iact:property name="dataType"/>
    <iact:actionData xml:id="d11">
      <inkml:trace xmlns:inkml="http://www.w3.org/2003/InkML" xml:id="stk11" contextRef="#ctx0" brushRef="#br0">26705 10213 0,'0'18'14,"0"17"2,36-18 1,16-17-1,-34 18-9,17-18 10,-17 0-8,0 0 45,17 0-45,-17 0-1,17 0 1,18 0-2,0 0 3,17 0-4,18 0 1,1 0 2,34 0-1,-35 0 0,0 0 0,36 0 0,-1 0 2,-34 0-4,-1 0 2,0 0 1,71 0-2,-36 0 1,-17 0 0,18 0 1,87 0-1,-34 0 0,-36 0 0,70 0 0,19 0-1,-1 0 3,-53 0-4,-17 0 3,-18 0-2,71 0 2,0 0-3,-89-18 3,-35-17-2,0 35 1,-17 0 0,17 0 1,18-35-1,-53 35 0,0 0-1,35 0 2,-17 0 0,-1 0-2,-52 0 3,35 0-4,-18 0 3,-35-18 86,18 18-88,17 0 1,18 0 10,-36 0-4,19 0 3,-72-17 95,1-1-103</inkml:trace>
    </iact:actionData>
  </iact:action>
  <iact:action type="add" startTime="126446">
    <iact:property name="dataType"/>
    <iact:actionData xml:id="d12">
      <inkml:trace xmlns:inkml="http://www.w3.org/2003/InkML" xml:id="stk12" contextRef="#ctx0" brushRef="#br0">12294 13176 0,'-35'0'9,"17"0"0,-17 0-2,-18 36 1,18-36 0,-18 0 9,35 0-10,-35 17 1,36-17 1,-18 0-2,17 0 2,-35 0-2,18 0 2,-1 0-2,-17 0 3,-35 0-3,35 0 2,-17-17-3,17 17 4,0 0-4,-18-18 4,1 18-4,52-18 4,-88-17-5,71 17 5,-35 1-2,17-1 0,-18 18-1,1-35 3,52 35-3,-53-18 1,-34 0 0,69-17 2,-17 18 4,0-1-13,18 0 6,17 1 26,18-1-11,0 0-10,0 1-6,-35-19 1,35-16 0,-17 52 2,17-36-2,-18-17 2,0 18-3,-17 17 3,17-17-1,18 18 2,0-19-3,-35 1 0,17 17 1,18 1 1,0-1 4,-17 0-10,17-17 5,0 17-1,0-17 2,0 0-1,-18 0 1,18-1-3,0-34 3,0 52-2,-35-52 3,35 52-4,0-35 4,0 35-3,0-17 2,0 18-3,0-1 3,0 0-2,0-17 10,0 17-3,0 1-11,0-19 4,0 19 1,0-19 0,0 1 5,0 0-10,0 0 5,0-54 2,0 54-4,18 0 2,-1-18 1,18 18-3,1-36 4,-19 36-4,19-18 3,-1 0 10,0 18-15,0-1 5,-17 1-1,17-18 0,1 0-1,17-17 1,35-1 1,-53 36-2,0-18 0,1 0 2,17 0 0,-1 0-1,-16 36 0,70-72-1,-71 54 1,18 18 1,-18-19-1,36 1 0,-36 0 1,-17 17-3,87-17 4,-34 0-4,-53 17 5,52 0-6,1-17 5,34 17-4,19 1 4,-53-1-4,52-35 4,-35 36-4,89 17 4,-54-18-3,-17 18 1,0 0 0,0 0 0,-18 0-1,-35 0 2,17 0-1,-35 0-1,1 0 3,17 18-3,-36-1 1,19 1-1,-19-18 2,36 53-2,-18-18 3,36 36-4,-36-36 3,36 35-2,17 19 3,-35-19-4,0-35 2,0 18 0,-36 0 1,36 18-1,-35-36 0,17 53-1,1-35 3,-19-18-3,1 36 0,-1 0 2,19-36-1,-19 18 0,1-36 0,-18 54 0,0-53 0,18 17 0,-18 18-1,0 0 3,0 0-3,0 35 2,0-35-3,0 17 5,0-17-6,-71 53 6,53-35-5,-34 34 4,16-52-4,1 53 2,-36-18-1,-17 36 2,35-36-1,-35 18 0,35-36 0,-53 19 1,1-1-2,-1-18 1,-18 1 0,-35-18 0,1 0-1,34 0 1,-70 35 0,106-70-1,-18 17 3,-17 0-2,52-17 0,36-18-1,0 0 3</inkml:trace>
    </iact:actionData>
  </iact:action>
  <iact:action type="add" startTime="129842">
    <iact:property name="dataType"/>
    <iact:actionData xml:id="d13">
      <inkml:trace xmlns:inkml="http://www.w3.org/2003/InkML" xml:id="stk13" contextRef="#ctx0" brushRef="#br0">18239 9366 0,'0'18'183,"-36"17"-173,1 0 22,17-35-26,18 18 3,-17-18-2,-36 18 1,35-18 2,-35 35-3,36-17 8,-19-1-7,19-17 1,-19 0-1,19 0 0,-18 0 1,-18 0-2,35 0 2,-35 36-1,0-36 1,18 0-3,0 0 4,-18 0-6,0 0 13,17 0-6,-16 0-5,16 0 2,-17 0 0,-17 0 0,35 0-1,-36 0 2,36-18-1,-53 18 0,35 0-1,0 0 1,35 0 1,-35 0-1,18-18 0,35 1-1,-18 17 10,1-18 15,-1 18-16,0-18 0,1 18-6,-1-17-4,0-1 4,1 18-4,17-18 2,-36 1 0,19-1 7,17 1 11,-35-19-10,17 19-8,0-19-1,1 1 9,17 17-7,-18-17-3,18 17 3,-18 1-1,18-1 7,0-17-6,-17 17-2,17 1 2,0-1-2,0-17 2,0 17-2,-18 0 11,18-17-11,0 0 8,0 17-7,0-35 8,0 18 3,0 0-13,0 0 9,0 17-4,0-17-3,0 17-1,0 0 0,0 1 3,0-1-5,0-17 6,0-1-6,0-16 11,0 34-6,0-35-4,0 35 3,0-17-2,0 0 2,0 17-1,0-17 0,35 0 0,-17-18 0,-18 35 9,18-17-9,-1 0-1,-17-18 2,18 17-2,-18 1 1,18 17 1,-1-17-1,-17 17-1,18-17 2,-18 18-3,17-19 3,1 19-3,0-1 12,-1 0-10,-17-17 8,18 17-8,0 1 0,-1-1 0,1 1 12,17-36-17,-35 35 6,18 0-1,-1 1 1,1-1-2,0 0 1,-1 18 0,-17-35 2,18 18-4,17-1 9,-17 0-6,17 1 8,1-1-11,-19 0 11,1 18-7,17-35-4,-17 35 10,17-18-8,-17 18 0,-1-17 1,19-1-1,-19 0 0,1 18-1,17 0 1,0 0 0,-17 0 9,0 0-11,17-17 10,0 17-6,-35-18-2,35 18 0,-17 0 9,35 0-11,-35 0 11,-1 0-8,1 0-3,17 0 2,-17 0-1,17 0 2,-17 0-2,35 0 13,-36 18-16,1-18 5,0 0-1,-1 17 0,1-17-1,35 18 7,-36 0-3,19-1-3,-19-17 0,1 0 0,0 18 1,17 0 9,-17-18-4,-1 35-8,1-17 2,-1-18 1,-17 17-1,36 19 0,-19-36 1,-17 17-1,18 1 7,0-1-8,-1 1 2,1 17-2,0 1 1,-1-36 10,19 53-11,-36-36 1,0 1-1,0 17 2,17-17-1,1 17 1,-18 0-4,0 18 12,0-35-6,35 17-6,-35-17 4,0 17 6,0 0-6,0-17-2,18 0 2,-18-1-1,0 1 0,0 0-1,17 17 10,-17-18-2,0 1-6,36 0 7,-36-1 2,0 1-13,0 0 12,0 17-8,0-17 6,0-1-8,0 1 3,0-1-3,0 1 0,0 35 9,0-35-8,0 17 8,0-17-8,0-1 9,0 1-1,0-1-8,0 1 10,0 0-12,0-1 3,0 1-3,0 0 5,0 17 10,0-17-3,0-1 7,-18 1-20,18 0 12,0-1-1,0 1-8,-18-18 0,18 17 9,0 1-10,-17 17 26,17-17-18,0 0 11,0-1-11,-18 1-8,18 0 10,0-1-11,-18 1 2,18 17 1,-17 0-1,17-17 9,-18 17-10,18-17 1,-17 0-1,17-1 3,0 1-4,-18-1 3,18 1 8,-18 0 6,18-1 2,0 1-19,0 0 4,-17-1-4,17 1 1148</inkml:trace>
    </iact:actionData>
  </iact:action>
  <iact:action type="add" startTime="154799">
    <iact:property name="dataType"/>
    <iact:actionData xml:id="d14">
      <inkml:trace xmlns:inkml="http://www.w3.org/2003/InkML" xml:id="stk14" contextRef="#ctx0" brushRef="#br0">15099 12330 0,'0'17'142,"-35"-17"-117,17 0-16,0 0 29,-17 0-29,17 18-2,1-1 3,-19-17-2,19 0-2,-36 0 2,18 0 9,-18 0-9,35 0-1,-17 0 2,17 0 0,-17 0-2,0 0 2,35-17-3,-36 17 4,-17 0-4,18 0 19,0-18-19,35 1 11,-35-1 7,17 18-17,0-18 10,1 1-10,-1-1 2,0 0 1,-17 1 4,35-1 11,0 0-2,-18 1-14,18-1 9,0-17-13,0 17 5,0 1-4,0-19 4,0 1 6,0 17-9,0 1 8,0-18-5,0-1 5,0 19 1,0-19-7,0-17-2,18 36 1,0-36-1,17 0 1,-35 0 1,35 18 0,-35-18-2,53 0 2,-35 18-4,17-36 5,0 36-4,-17 0 5,0-1-6,-1 1 7,1 17-8,0 1 6,-1-1-3,1-17 1,0 17 0,17-17 0,-18 17 0,54 1 0,-18-36 0,-18 35 0,18 0 0,-18 1 0,18-19 0,0 36 0,0-17 0,-35 17 1,52-18-1,-34 18 1,17 0 6,17 0-11,1 0 2,-54 0 0,36 0 3,-18 0-3,1 0 3,-19 0-2,1 0 3,17 0 22,18 18-26,-53-1 3,53 19-1,-18 17 0,18 0 0,-17 17 4,17 18-8,-18-17 4,0-1 0,0 1 1,-17 17 2,17-17-9,1 17 8,-36-35-3,0 17 2,0-17-3,0-17 5,0 34-5,0-17 4,0-35-4,0-1 4,-18 36-4,-17-17 4,-36-1-4,36-18 3,-18 19-2,-18-1 2,18-17-1,36-1 0,-89 36 0,106-35 0,-53-18 0,53 17 0,-18-17 0,-17 18 16,35-53 16</inkml:trace>
    </iact:actionData>
  </iact:action>
  <iact:action type="add" startTime="162875">
    <iact:property name="dataType"/>
    <iact:actionData xml:id="d15">
      <inkml:trace xmlns:inkml="http://www.w3.org/2003/InkML" xml:id="stk15" contextRef="#ctx0" brushRef="#br0">17657 12224 0,'0'-18'54,"17"18"-37,18 35-7,-17-17-4,17-18 2,18 35 0,35-17 0,-17 0-2,17-1 5,18 36-6,18-53 5,-36 18-4,70-18 5,19 0-6,-71 0 5,70 0-3,-52 0 1,-36 0 0,18 0-1,-18 0 2,-35-18-2,-18 0 0,18 1 1,-35 17 3,-1-35-4,1 35 1,-1 0 0,1 0 8,-18-18 0,18 18-12,17-18 2,-17 1 10,-1 17-10,-17-18 4,18 18 5</inkml:trace>
    </iact:actionData>
  </iact:action>
  <iact:action type="add" startTime="169304">
    <iact:property name="dataType"/>
    <iact:actionData xml:id="d16">
      <inkml:trace xmlns:inkml="http://www.w3.org/2003/InkML" xml:id="stk16" contextRef="#ctx0" brushRef="#br0">20285 11218 0,'17'0'4,"1"0"5,35 0-3,0 0 2,-18 0 1,53 0-2,0 0 3,36 0-2,-1 0-1,1 0 1,-18 0 0,-18 0 1,18 0-2,0 0 2,-1 0-1,-16 0 0,-1 0-1,-18 0 3,-17 0-4,0 0 4,0 0-5,-35 0 7,35 0-6,-18 0 2,0 0-1,1 0 1,-1 0 0,0 0 0,36 0 1,-1 0-2,-52 0 1,52 0 0,-17 0 0,-35 0 0,35 0 0,-36 0 1</inkml:trace>
    </iact:actionData>
  </iact:action>
  <iact:action type="add" startTime="170886">
    <iact:property name="dataType"/>
    <iact:actionData xml:id="d17">
      <inkml:trace xmlns:inkml="http://www.w3.org/2003/InkML" xml:id="stk17" contextRef="#ctx0" brushRef="#br0">24589 12647 0,'0'-18'47,"35"18"-31,18 0-9,17 0 2,19 0-1,-1 0 1,35 0-1,54 0 0,-1 0 0,0 0 1,54 0-2,-72 0 1,72 0 0,-19 0 1,-17 0-3,18 0 4,-36-17-4,71 17 2,-70 0 0,-1 0 3,1 0-6,-72 0 3,72 0 0,-18 0 0,17 0 8,0 0-15,-35 0 6,71 0 1,-35 0 1,52 0-1,-18 0 0,1 0-1,-18 0 2,-17 0-1,-1 0 1,-70-18-2,17 18 6,1-35-10,-36 35 6,35-53-2,-52 53 2,17 0-4,-17-18 5,17 18-4,-35-17 4,-18 17-4,18-36 2,-18 36 1,-35-17-1,18 17 7</inkml:trace>
    </iact:actionData>
  </iact:action>
  <iact:action type="add" startTime="175985">
    <iact:property name="dataType"/>
    <iact:actionData xml:id="d18">
      <inkml:trace xmlns:inkml="http://www.w3.org/2003/InkML" xml:id="stk18" contextRef="#ctx0" brushRef="#br0">16669 14640 0,'17'0'117,"54"0"-108,-36 0-2,0 0 3,36 0 2,-53 0-6,35 0-2,-18 0 6,0 0-4,0 0 5,1 0-6,34 0 8,-34 0-9,-1 0 5,18 0-2,-18 0 1,0 0 0,18 0 0,0 0 0,-18 0 0,36 0 4,-36 0-8,36 0 5,-36 0-1,18 0 0,0 0-2,-35 0 4,17 0-2,-18 0 1,1 0-2,17 0 1,1 0-1,17 0 4,17 0 3,-17 0 3,-18 0-12,18 0 6,-17 0-4,-1 0 0,0 0 1,18 0 0,-35 0 1,52 0-1,-52 0-1,17 0 1,36 0 0,-54 0-1,36 36 2,-35-36-1,17 0 2,0 0-4,1 0 3,17 17-2,-36-17 2,36 0-3,-35 0 7,35 0-8,-18 0 5,0 0-5,18 0 5,0 0-4,0 0 2,-18 0 1,36 0-2,-18 0 0,0 0 2,0 0-1,17 0 1,-17 0-2,-18 0 2,36 18-2,-18-18 1,17 17 1,1-17-1,17 0 0,-17 0 0,17 0 2,-35 0-5,53 36 7,-36-36-7,18 17 3,-52-17-1,52 0 3,18 18-4,-18-18 10,-18 18-15,19-18 5,34 35 3,-52-35-1,17 18-1,-18-18 2,36 0-1,-18 0 0,18 17 0,-18 1 1,36-18-1,-54 0 0,36 53 0,-17-53-1,-19 17 1,18-17-1,-17 18 4,17-18-5,-17 18 3,-19-18-2,19 0 2,-36 0-2,18 0 2,0 0-2,0 0 2,0 0-2,0 0 1,0 0 1,0 17-1,17-17 8,-52 0-9,0 0 10,-1 0 7,1 18 31</inkml:trace>
    </iact:actionData>
  </iact:action>
  <iact:action type="add" startTime="188936">
    <iact:property name="dataType"/>
    <iact:actionData xml:id="d19">
      <inkml:trace xmlns:inkml="http://www.w3.org/2003/InkML" xml:id="stk19" contextRef="#ctx0" brushRef="#br0">11042 11659 0,'-18'-17'45,"18"-1"20,18 18-49,0 0-9,34 0 1,-16 0 1,17 0 1,35 0-5,-18 0 6,19 0-6,-19 0 5,1 0-3,-18 0 3,17 0-5,-35 0 5,1 0-3,-19 0 1,19 0 0,-19 0-1,1 0 1,17 0 0,-17 0 0,0 0 1,17 0-2,18 0 2,-18 0 0,0 0-2,36 0 1,-36 0-1,18 0 3,18 0-4,-36 0 4,18 0-3,0 0 3,17 0-6,-34 0 7,16 0-5,19 0 4,-53 0-4,35 0 3,-18 0-2,18 0 9,0 0 0,-36 0-8,1 0 9,0 0-10,-1 0 10,1 0-9,-1 0 0,1 0 8,0 0-9,-1 0 10</inkml:trace>
    </iact:actionData>
  </iact:action>
  <iact:action type="add" startTime="200055">
    <iact:property name="dataType"/>
    <iact:actionData xml:id="d20">
      <inkml:trace xmlns:inkml="http://www.w3.org/2003/InkML" xml:id="stk20" contextRef="#ctx0" brushRef="#br0">17233 16122 0,'18'0'51,"17"18"-35,-17-1-9,-1 1 11,19-1-11,-1 19 2,18-19-2,17 19 2,1-19-2,0 1 2,-36-18-2,53 18 2,-17-1-2,34-17 2,-16 53-3,-37-53 6,1 0-7,0 0 4,18 18-2,-36-18 2,18 0-2,0 0 1,-18 0 1,18 0 6,-35 0-7,17 0 33,-35-18-18,18 18-5,-1 0-4,1 0 2,17-17 0,-17 17 48,0 0-55,34-36-1,-16 36-1,-19 0 2,1-17-2,17 17 1,1-18 0,17 0 9</inkml:trace>
    </iact:actionData>
  </iact:action>
  <iact:action type="add" startTime="201684">
    <iact:property name="dataType"/>
    <iact:actionData xml:id="d21">
      <inkml:trace xmlns:inkml="http://www.w3.org/2003/InkML" xml:id="stk21" contextRef="#ctx0" brushRef="#br0">19808 16192 0,'18'18'94,"0"-18"-86,-18 18 9,53-1-10,-36 19 1,1-36 1,35 0 0,-36 17 0,36 1-4,18-18 5,-18 35-3,0-35 2,17 0-2,1 0 4,-36 0-5,53 0 2,-35 0-2,0 0 4,-18-17-2,-17-1 0</inkml:trace>
    </iact:actionData>
  </iact:action>
  <iact:action type="add" startTime="204750">
    <iact:property name="dataType"/>
    <iact:actionData xml:id="d22">
      <inkml:trace xmlns:inkml="http://www.w3.org/2003/InkML" xml:id="stk22" contextRef="#ctx0" brushRef="#br0">15346 16334 0,'17'0'14,"1"0"-6,53 0-1,-18 17 1,35-17 0,0 53 0,35-35 1,36-1-2,18-17 1,34 18 0,-34 35 0,34-35 0,-34-1 2,-19 19-3,54-36 2,-106 0-2,88 35 1,-53-18-1,-17-17 4,17 0-6,-18 0 6,1 0-6,-1 0 7,18 0-8,18 0 7,-53 0-6,53 0 5,-18 0-3,35 0 1,-17 0 0,17 0 0,-35 0 1,-17 0-2,17 0 1,18 0 0,-54 0 0,1 0 0,35 0 2,-17 0-3,-36 0 2,0 0-3,-17 0 2,-18 0 0,0 0 1,17 0-1,1 0 1,-1-17-4,-52 17 5,0 0-4,34 0 4,-34 0 5,0-18-8,-1 18 10,1 0 31,0 0-24,17 0 1,-17 0-18,35 0 8,-36 0 2,1 0-9,-1 0-1,1 0 4,17 0-5,-17 0 2,0 0-1,-1 0 11,1 18-11,0-18 17,-1 0 0</inkml:trace>
    </iact:actionData>
  </iact:action>
  <iact:action type="add" startTime="211352">
    <iact:property name="dataType"/>
    <iact:actionData xml:id="d23">
      <inkml:trace xmlns:inkml="http://www.w3.org/2003/InkML" xml:id="stk23" contextRef="#ctx0" brushRef="#br0">8661 18433 0,'-18'-18'144,"0"18"-125,1 0-13,-1 0 9,0 0-8,1 0 2,-1 18-2,-17-18 11,0 17-10,-1-17-1,1 0 2,-18 0-3,36 0 6,-36 0-8,17 0 6,-17 0-4,18 18 3,-18-18-2,36 0 1,-19 0 0,1 18 0,0-18 0,-1 0 2,36 17-3,-52-17 0,-1 0 1,35 18 1,-17-18-2,17 0 1,-35 17 1,18-17-3,17 0 3,-52 0-1,34 0 1,1 0-1,0 0 1,-18 0-3,35 0 3,-35 0-1,36 0 1,-19 0-3,1 0 5,-18 0 3,36 0-7,-36 0 2,17 0-1,1 0-1,0 0 2,-18 0-1,35 0 0,-52 0-1,17 0 1,-35 0 1,70 0-1,-70 0 0,17 0 4,36 0-8,-18 0 5,0 0-2,0 0 2,18 0-2,0 0 3,17 0-4,-17 0 4,-18 0-4,35 0 12,1 0-11,-19 0-1,1 0 3,17 0-1,-17 0 0,-18 0-1,36 0 1,-1 0 0,-17 0 0,17 0 1,0 0-2,1 0 2,-19 0-2,19 0 3,-36 0-4,35 0 3,-17 0-2,0 0 2,-36 0-2,36 0 3,0 0-4,-1 0 4,19 0-4,-1 0 4,-17 0-4,17 0 3,-17 0-2,17 0 2,-17 0-1,17 0 0,-35 0-1,36 0 1,-19 0 1,1 0-1,-18 0 1,0 0-2,18 0 2,0 0-2,0 0 2,-36 0-2,53 0 3,-52 0-4,17 0 10,18 0-13,-18 0 4,-36 0-1,54 0 4,0 0-4,-36 0 2,36 0 1,0 0-1,0 0-1,-18 0 3,35 0-5,-35 0 3,35 0 0,-52 0 0,35 0 0,-36 0 0,36 0 1,-1 0-1,1 0 0,0 0-1,17 0 2,-17 0-2,17 0 3,-35 0-3,-17 0 3,17 0-5,0 0 6,-35 0-6,0 0 4,-18 0-2,18 0 1,52 0 0,1 0-1,17 0 2,1 0 0</inkml:trace>
    </iact:actionData>
  </iact:action>
  <iact:action type="add" startTime="228344">
    <iact:property name="dataType"/>
    <iact:actionData xml:id="d24">
      <inkml:trace xmlns:inkml="http://www.w3.org/2003/InkML" xml:id="stk24" contextRef="#ctx0" brushRef="#br0">11183 18415 0,'18'0'16,"17"0"-7,-17 0-3,-1 0 3,19 0-2,16 0 3,19 0-4,-18 0 3,35 0 1,-17 0-5,-18 0 4,-1 0-2,1 0 2,36 0-2,-36 0 4,35 0-5,53 0 3,-18 0-2,-35 0 1,36 0-1,-1 0 4,54 0-6,-54 0 5,54 0-3,-71 0 3,17 0-4,-35 0 3,-17 0-2,-1 0 1,-52 0 0,0 0-1,17 0 2,0 0 175,18 0-177,0 0 4,18 0-6,34 0 6,1 0-6,-18 0 4,36 35-2,-36-35 3,-17 18-4,-18-18 2,-36 0 0</inkml:trace>
    </iact:actionData>
  </iact:action>
  <iact:action type="add" startTime="229579">
    <iact:property name="dataType"/>
    <iact:actionData xml:id="d25">
      <inkml:trace xmlns:inkml="http://www.w3.org/2003/InkML" xml:id="stk25" contextRef="#ctx0" brushRef="#br0">14746 18468 0,'53'0'53,"-35"0"-45,52 0 0,1-35 0,52 35 0,-35 0 0,36 0 0,17 0 0,-18 0 1,-34 0-3,-1 0 4,-18 0-4,-17-18 4,0 18-2,-35 0 8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12T01:45:40.0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05">
    <iact:property name="dataType"/>
    <iact:actionData xml:id="d0">
      <inkml:trace xmlns:inkml="http://www.w3.org/2003/InkML" xml:id="stk0" contextRef="#ctx0" brushRef="#br0">2946 4639 0,'-18'18'93,"53"-18"-67,54 17-18,34 19 1,36-1-4,52-18 5,19 1-4,34 35 3,19-35-2,-1 17 4,18 36-6,17-71 5,-52 17-3,-18-17 3,-18 0-4,0 0 1,-52 0 1,-54 0 0,1 0 0,-19 0 0,1 0 0,0 0 1,18 0 3,-1 0-10,0 0 8,1 0-2,-36 0 0,53 0-1,-17 0 2,-1 0-1,54 0 1,-72 0-3,-34 0 4,52 18-4,-34-18 3,-1 0-3,0 0 4,36 0-4,-54 0 2,-52 0 1,35 0-1,-36 0 8</inkml:trace>
    </iact:actionData>
  </iact:action>
  <iact:action type="add" startTime="4487">
    <iact:property name="dataType"/>
    <iact:actionData xml:id="d1">
      <inkml:trace xmlns:inkml="http://www.w3.org/2003/InkML" xml:id="stk1" contextRef="#ctx0" brushRef="#br0">10724 5168 0,'53'0'101,"53"0"-95,71 0 3,-1 0 0,36 0-1,52 0 1,89 0-3,-36 0 3,-17 0-2,18 0 3,-36 0-3,-17 0 2,-54 0-3,-34 0 3,-54 0-2,-35 0 2,-17 0-2,-36 0 1,18 0 1,-35 0-1,35 0 7,0 0 2,-36 0-4,54 0-10,17 0 5,-17 18 0,34-18 1,-69 17-3,52-17 4,-35 0-3,-36 0 2,19 0-2</inkml:trace>
    </iact:actionData>
  </iact:action>
  <iact:action type="add" startTime="61409">
    <iact:property name="dataType"/>
    <iact:actionData xml:id="d2">
      <inkml:trace xmlns:inkml="http://www.w3.org/2003/InkML" xml:id="stk2" contextRef="#ctx0" brushRef="#br0">17568 4957 0,'36'17'157,"17"-17"-147,-18 0-1,18 0-3,35 0 4,-35 18-4,35-18 3,-35 17-3,0 1 3,-36-18-1,54 18-1,-53-18 1,17 0 0,-17 0 1,-1 0 0,19 17-1,-19-17-1,18 0 1,-17 0 1,0 18-2,35-18 1,17 0 1,-52 0-3,35 35 4,-18-35-4,36 0 5,-1 0 3,-52 0-6,35 0 0,-36 0-2,36 0 5,-17 0-6,-1 0 5,0 0-4,18 0 3,-35 0-1,52 0 1,-17 0-2,-35 0 1,52 0 0,-34 0 1,-1 0-1,0 0-1,0 0 3,1 0-3,17 0 2,0 0-3,-18 0 4,18 0-4,-18 0 3,53 0-2,-17 0 3,-1 0-4,1 0 4,-36 0-3,36 0 2,-1 0-1,-34 0-1,16 0 0,19 0 2,0 0-2,-54 0 3,71 0-3,-35 0 1,0 0 0,18 0 0,-18 0 0,35 0-1,-18 0 2,19 0-1,-1 0 1,0 0-2,-17 0 2,34 0-4,-16 0 6,16 0-5,-16 0 4,-1 0-4,35 0 4,-35 0-4,36 0 4,-36 0-4,0 0 3,18-17-2,0 17 1,0-18 2,-18 18-3,53 0 1,-17 0 0,-36 0 0,35 0 0,-17-18 1,35 18-2,18-53 1,-18 36-1,18-1 3,-36 1-3,36-1 2,-71-17-2,0 17 3,71 18-4,-106-18 4,0 18-5,0 0 6,-18 0-6,-17-17 26,0-1-16,-1 0 46,1 18-24,-1 0-29,1 0 2,17 0-4,1 0 6,-1-17-9,0 17 9,-17 0 3</inkml:trace>
    </iact:actionData>
  </iact:action>
  <iact:action type="add" startTime="72733">
    <iact:property name="dataType"/>
    <iact:actionData xml:id="d3">
      <inkml:trace xmlns:inkml="http://www.w3.org/2003/InkML" xml:id="stk3" contextRef="#ctx0" brushRef="#br0">26723 7197 0,'-18'0'10,"1"0"-6,-1 0 10,-35 0-2,35 0-5,-34 0 25,34 0-15,0-18-2,1 0-7,-1 1 7,0-1-4,1 0-5,-1-34 3,0 34-2,-17-17 2,0-18-3,17 17 5,-17 1-5,0-18 3,-1 36-3,1-19 4,35 1-4,-18-18 11,1 35-7,-18-34-4,35 16 1,-18-34 2,18 52-1,0-52 1,-18-1-2,18 18 1,0 0 2,-17 0-3,17-17 0,-36 34 2,36 1-2,0-18 6,0 18-10,0 17 6,-17-35-3,17 36 3,0-36-1,0 35 1,0-52-2,0 52 2,0-17-2,0-1 1,0 1-1,0 0 2,0-18-1,0 35 0,0-35 0,17 0 0,-17 36-1,18-18 1,0-18 0,35 0 0,-18 35 0,-18-17 1,19 0 1,17-18-5,-36 53 5,54-36-3,-54 1 3,54 0-5,-36 0 5,1 17-4,34-17 4,-52 35-4,35-53 2,0 53 1,0 0-1,-1-18 0,37-53 0,-54 71 0,35-17 0,1-1 0,17 18 0,-52 0 1,34 0 0,-52-17 5,35 17-11,-18 0 3,18 0 1,0 0 2,-18 0-2,53 35 2,-35-18-3,0 19 5,18-19-6,17 54 7,18-53-7,-1 35 4,-69-36-3,17 1 4,17 17-3,-52-17 2,17-1-3,-17-17 3,-1 18-2,-17 0 3,36 17-3,-19-35 1,1 53 1,-18 17 7,35-52-8,-17 53-1,0-1 1,-1 36 0,18-35 0,-17-1 0,-18-35-1,0 36 4,18-1-5,-18-17 4,0-17-4,0 17 3,0-1-2,0 1 2,0 0-2,0 18 2,0-36-2,0 36 1,0-36 0,0 0 1,0 1-2,-18 16 1,18-16 0,-18-1 0,18 0 1,-17 36-1,-18-54 0,17 36-2,-17 36 3,17-36-1,-17-18 0,-1 35 0,-17-17 1,36-17-2,-18-1 1,17-18-1,-35 19 4,18-19-6,-36 1 4,18 0-2,18-18 2,-36 35-2,54-35 2,-54 0-1,18 0 0,18 0 0,-18 0 1,-17 0 0,34 0-2,-17 0 1,-17 0-1,52 0 2,-35 0-2,0 18 2,36-18-2,-36 0 2,18 0-2,17 17 2,-88 18-2,88-17 3,-17-18-4,-35 35 4,-1 1-4,18-19 3,0 1-2,18 0 3,-18 17-4,18-17 3,17-18 6</inkml:trace>
    </iact:actionData>
  </iact:action>
  <iact:action type="add" startTime="75350">
    <iact:property name="dataType"/>
    <iact:actionData xml:id="d4">
      <inkml:trace xmlns:inkml="http://www.w3.org/2003/InkML" xml:id="stk4" contextRef="#ctx0" brushRef="#br0">22454 6544 0,'36'0'112,"52"0"-104,0 0 1,35 0-3,54 0 2,-36 0 0,35 0 1,-17 0-3,-18 0 4,-17 0-4,-36 0 5,-18 0-5,-52 0 4,35 0-4,-18 0 4,1 0 12,-19 0 9,1 0-21,-1 0 0,19 0-3,-19 0 7,1 0-6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12T01:03:29.4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255">
    <iact:property name="dataType"/>
    <iact:actionData xml:id="d0">
      <inkml:trace xmlns:inkml="http://www.w3.org/2003/InkML" xml:id="stk0" contextRef="#ctx0" brushRef="#br0">6703 6826 0,'17'0'48,"1"0"-41,53 0 2,-1 0-3,18 0 4,1 0-4,34 0 6,0 0-8,-17 0 5,18 0-2,-1 0 1,1 0 1,-36 0 0,35 36-1,-34-36-2,-1 0 2,71 17 1,-71 1-1,35-18-1,-35 0 2,36 0-1,-36 0 1,36 0-2,-36 0 3,0 0-5,0 0 6,0 0-4,-17 0 4,17 0-6,-17 0 4,17 0-3,-35 0 3,0 0-2,17 0 2,1 0-1,-36 0 0,18 0 0,18 0-1,-54 0 3,36 0-2,18 0 0,-54 0-1,1 0 0,17 0 0,-17 0 3,-1 0-4,1 0 3,0 0-1,-1 0 1,19 0 8,-19 0-12,19 0 6,-1 0-4,35 0 2,-34 0-3,17 0 9,-36 0-5,19 0-2,-19 0-1,1 0 9,17 0-8,-17 0 9,35 17-10,-36-17 1,19 0 0,-1 0 1,18 18-1,-18-18 0,18 0-1,17 0 3,-34 0-4,34 0 4,1 18-4,-36-18 3,0 0-1,-17 0 1,35 0-3,-35 0 3,17 17-1,-17-17-1,17 0 2,-18 0-2,1 0 2,17 0-2,1 0 1,-1 0-1,18 0 2,-18 0-1,18 0 0,18 0 0,17 0 1,-35 0-1,35 0 1,-35 0-3,35 0 4,0 0-3,0 0 1,-17 0-2,17 0 4,-17 0-3,-1 0 0,-34 0 1,34 0 2,-17 0-4,-18 0 13,106 0-17,-52 0 1,-1 0 5,0 0 0,18 0 0,-18 0 0,0 0 0,36 0 0,-36 0 0,0 0 0,-17 0 3,-36 0-5,53 0 3,-17 0-2,-1 0 2,-52 0-3,52 0 5,1 0-5,-18 18 4,-35 0-4,34-18 4,1 17-4,-17-17 4,-1 0-4,35 18 2,-52-18 0,35 0 10,-18 18 5,-17-18-15,0 0 8,34 0-7,-16 17-1,52 1-3,18 17 4,53 18-1,-71-53 1,0 18-2,-53-18 3,36 0-4,-54 0 10,1 17 225</inkml:trace>
    </iact:actionData>
  </iact:action>
  <iact:action type="add" startTime="7011">
    <iact:property name="dataType"/>
    <iact:actionData xml:id="d1">
      <inkml:trace xmlns:inkml="http://www.w3.org/2003/InkML" xml:id="stk1" contextRef="#ctx0" brushRef="#br0">6685 8767 0,'35'-18'3,"-17"18"8,17 0-5,54 0 3,-1 0-2,-53 0 2,-17 0-2,17 0 2,18 0-2,35 0 2,0 0-2,71 0 1,-53 0 2,17 0-4,1 0 3,52 0-2,-52 0 2,-1 0-1,18 0 0,0 0-1,18 0 3,17 0-3,36 0 2,-71 0-2,36 0 2,34 0-3,-70 0 3,-17 0-2,17 0 2,-53 0-1,18 0 0,-18-35-1,-17 35 1,-1 0 1,18 0-2,-35 0 1,18 0 0,0 0 0,17 0 0,-35 0 1,17 0 0,54 0-1,34 0-1,-52 0 2,53 0-2,-18 0 2,-17 0-2,52 0 0,-53 0 1,19 0 2,16 0-4,-17 0 4,-17 0-4,52 0 2,-52 0 0,-18 0 0,52 0 0,-34 0 0,-36 0 0,35 0 0,1-18-1,17 18 2,-17 0-1,-36-18 0,0 18 0,18 0 0,-53 0 0,35 0 0,0 0 1,-35 0-2,35-17 4,0 17-6,-17 0 5,-1-36-2,1 19 0,-18 17-2,-18 0 4,0 0-3,18 0 2,-35 0-3,53 0 4,-18 0-2,35 0 10,-18 0-12,18 0 3,-52 0-4,105 0 5,-53 0-3,0 0 3,18 0-5,-18 0 4,0 0-1,1 0 1,-36 0-3,52 0 4,-16 0-3,-19 0 2,1 0-3,-18 0 4,-18 0-4,35 0 4,-17 0 4,-35 0-6,53 0 1,-19 17-2,-16-17 1,52 0 0,-35 18 0,53-18 1,17 18-1,-35-18-1,53 53 1,18-36 2,18 1-3,17 0 1,-18 34 0,-35-52 1,36 0-3,-1 0 4,0 0-4,-17 0 6,17 0-7,-34 0 5,16 0-5,19 0 5,-1 0-3,18 0 2,-35 0-1,35 0-1,-35 0 1,-18 0 0,-18 0 0,18 0 0,36 0 0,-54 0 1,54 0 4,-54 0-10,-35 0 5,36 0-2,-54 0 3,-17 0-2,0 0 3,0 0 8,-35 0-16,17 0-1,-17 0 10</inkml:trace>
    </iact:actionData>
  </iact:action>
  <iact:action type="add" startTime="9979">
    <iact:property name="dataType"/>
    <iact:actionData xml:id="d2">
      <inkml:trace xmlns:inkml="http://www.w3.org/2003/InkML" xml:id="stk2" contextRef="#ctx0" brushRef="#br0">8114 11095 0,'18'0'222,"70"0"-212,-18 0 0,36 0-6,18 0 4,52 0 1,-35 0-1,35 0-1,-52 0 1,52 0 1,-52 0-2,-1 0 1,-17 0 1,53 0-1,-71 0-1,36 0 2,-36 0-2,35 0 3,-17 0-4,70 0 4,-17 0-4,-18 0 5,18 0-6,17 0 6,-34 0-7,-1 0 7,17 0-4,-17 0 2,18 0-2,-18 0 1,36 0 1,-89 0-2,35 0 1,1 0 0,-36 0 0,0 0 0,-17 0 0,17 0 0,-17 0 0,17 0 0,-53 0 1,53 0-2,71 0 1,-71 0 0,0 0 1,36 0-3,-1 0 5,-17 0-6,53 0 5,-71 0-3,36 0 1,-36 0 0,0 0 2,0 0-5,0 0 5,1 0-3,16 0 1,-16 0 0,34 0 0,-70 0 1,35 0-2,0 0 1,18 0 0,-53 0 1,35 0-2,-35 0 2,35 0-3,1 0 3,-19 0-1,1 0 1,17 0-3,-35 0 5,17 0-6,1 0 6,35-53-5,-36 35 1,89 1 2,-18-1-1,0-17-1,-17-1 2,-1 1-1,1 0 0,-1 0-1,1 17 2,-54 18-1,36-18 0,-35 18-1,17-17 1,-18-1 0,19 0 0,-54 18 1,35 0-2,1 0 2,-18 0 0,35 0-1,36 0-2,-1 0 4,-35 0-4,36 0 6,17 0-5,18 0 0,-54 0 0,72 0 1,-19 0-1,19 0 2,-36 0-1,71 0 0,-36 0 0,-52 0 1,17 0-1,17 0-1,-52 0 1,18 0 0,-36 0 0,35 0 1,18 0-2,-70 0 1,52 0 0,-34 18-1,17-18 3,-18 18-3,0-18 2,35 17-3,-52-17 5,17 53-6,-35-53 4,18 0-2,-18 0 3,-18 0-4,0 0 3,-17 0-1,-1 0 72,19 0-62,-19 0-12,36 0 4,0 18-4,0-18 5,35 0-7,-35 0 9,18 0-9,-36 0 4</inkml:trace>
    </iact:actionData>
  </iact:action>
  <iact:action type="add" startTime="57136">
    <iact:property name="dataType"/>
    <iact:actionData xml:id="d3">
      <inkml:trace xmlns:inkml="http://www.w3.org/2003/InkML" xml:id="stk3" contextRef="#ctx0" brushRef="#br0">8714 14746 0,'35'-35'23,"18"35"-16,35 0 3,18-18-4,70 18 4,36 0-4,-36 0 3,54 0-1,-1 0-1,0 0 1,71 0 0,-35 0 1,-1 0-2,54 0 3,-54 0-4,-34 0 4,17-17-3,-53 17 2,-18 0-2,53 0 2,-17 0-3,17 0 4,18 0-3,18 0 2,17 0-3,18 0 3,53 0-2,70 0 2,-70 0-2,70 0 3,0 0-4,1 0 2,-54 0 0,53 0 0,-52 0 2,52 0-2,1 0 1,-72 0-3,72 0 3,-54 0-2,53 0 1,1 0-1,-1 0 3,-52 0-3,52 0 2,-141 0-3,-17-36 3,-18-17-2,-106 36 3,-35-1-4,-89 0 4,1 18-4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12T01:04:30.8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600">
    <iact:property name="dataType"/>
    <iact:actionData xml:id="d0">
      <inkml:trace xmlns:inkml="http://www.w3.org/2003/InkML" xml:id="stk0" contextRef="#ctx0" brushRef="#br0">4322 7426 0,'70'18'183,"1"-1"-174,70 19-2,-53-36 6,35 17-9,-34-17 3,52 0 0,-53 0 4,71 0-6,-36 0 6,-35 0-6,-17 0 6,-36 0-6,36 0 4,-18 0-2,-36 0 2,54 0-2,-36 0 3,0 0-2,36 0-1,-36 0 3,0 0-3,1 0 0,-1 0 0,-17 0 2,17 0-1,0 0 1,1 0-3,16 0 3,1 0 6,-35 0-7,0 0 0,17 0 0,-17 0 1,34 0-3,-34 0 4,17 0-2,1 0 0,17 0-1,-1 0 0,19 0 2,-36 0-1,18 0 0,35 0 0,-17 0 0,-18 0 0,35 0 1,-17 0-2,-18 0 1,-1 0-1,1-17 2,36 17-2,-36 0 3,17 0-4,-17 0 4,-18 0-3,18 0 4,-18 0-6,18 0 5,0 0-4,-35 0 4,35 0-4,-18 0 7,0 0-10,18 0 6,0 0-1,0 0 1,0 0-1,18 0-1,-18 0 1,17 0-1,18 0 3,-35 0-3,18 0 1,-18 0-2,35 0 3,-53 0-1,36 0 1,-18 0-3,17 0 4,18 0-4,-52 0 4,17 0-3,-18 0 3,35 0-4,-34 0 3,17 0-1,0 0 1,17 0-3,-52 0 2,70 0 0,-18 0 1,1 0-2,-36 0 2,53 0-1,-17 0-1,17 0 1,0 0 0,1 0 0,-1 0 1,18 0 0,-18 0-2,0 0 3,0 0-5,0 0 5,-17 0-4,0 0 4,-36 0-4,18 0 5,-18 0-4,0 0 3,1 0-4,-1 0 2,-18 0-2,1-18 3,17 18-2,1 0 1,-1 0 1,-17-18-1,-1 18 1,1 0-2,17 0 0,-17 0 0,35-17 3,-36-1-4,1 18 3,0 0-2,17 0 2,-17 0 10,-1 0-12,1 0 16,17 0-1,-17 0-14,-1-18 8,19 18-8,-19 0 0,19 0 1,-1 0-1,18 0 0,-36 0-1,36 0 1,-35 0 0,35 0 8,-35 0-7,-1 0 8,18 0-11,1 0 4,17 0-2,0 0 7,-18 0-5,18 0-4,-18 0 3,0 0-1,36 0 0,-36 0-1,0 0 0,18 0 2,18 0-2,-1 18 2,-17-18 0,36 0-2,34 18 1,-17-1 0,-36-17 0,-34 0 2,52 0-3,0 0 3,-17 0-5,-1 0 4,1 0-2,-36 0 4,18 0-7,17 0 6,-52 0-3,35 0 2,-18 0-2,1 0 9,-19 0 0,1 0 9,17 0-18,-17 0 1,-1 0 1,19 18-2,-19-18 2,36 0-2,-35 0 2,0 0-2,-1 0 2,1 0-1</inkml:trace>
    </iact:actionData>
  </iact:action>
  <iact:action type="add" startTime="15446">
    <iact:property name="dataType"/>
    <iact:actionData xml:id="d1">
      <inkml:trace xmlns:inkml="http://www.w3.org/2003/InkML" xml:id="stk1" contextRef="#ctx0" brushRef="#br0">7408 9172 0,'53'-35'208,"18"35"-198,-18-18-3,0 1 3,17 17-6,-35-18 6,36 18-4,-18 0 3,17 0-2,-34 0 1,-1 0 1,0 0 1,18 0-1,-35 0-4,35 0 4,-36 0-2,36 0 1,-17 0-1,-1 0 3,0 0-3,18 0 1,18 0 8,-36 0 0,-17 0-10,34 0 5,-16 0-5,-19 0 3,36 0-2,-17 0 2,-1 0-1,0 0-1,18 0 1,-35 0 0,35 0 0,-36 0 0,54 0 0,-36 0 0,36 0 1,-18 0-2,17 0 2,-17 0-1,35 0 1,0 0-3,54 0 4,-54 0-4,18 0 4,-18 0-4,-35 0 5,17 0-6,18 0 6,-35 0-5,-35 0 3,35 0-1,-35 0 0,-1-18 7,1 18 1,-1 0-8,36 0 7,-17 0 2,-1 0-9,0 0 2,0 0-4,-17 0 1,35 0 1,-18 0 2,-17-17-4,0 17 6,17 0 4,0 0-12,-17 0 5,-18-18-2,17 18 9,19 0 1,-36-18-9</inkml:trace>
    </iact:actionData>
  </iact:action>
  <iact:action type="add" startTime="44331">
    <iact:property name="dataType"/>
    <iact:actionData xml:id="d2">
      <inkml:trace xmlns:inkml="http://www.w3.org/2003/InkML" xml:id="stk2" contextRef="#ctx0" brushRef="#br0">12735 8961 0,'18'0'263,"0"0"-252,52 0-4,-17 0 1,-35 0-3,52 17 5,-35-17-4,36 0 4,-36 0-4,18 35 3,-17-35-1,-19 0 0,36 0 0,-35 18 1,-1-18-3,36 0 2,-35 0 1,17 0 14,-35 18-13,18-18-4,-1 0 4,1 0-3,0 0 4,-1 0-7,19 0 6,-19 0-4,1 0 5,35 0-6,-36 0 5,1 0-3,17 0 1,1 0-1,-19 0 1,19 35 1,-19-35 7,19 0-8,-19 0-1,18 0 10,-17 0-9,0 0 7,17 0-6,-17 0 15,-1 0-15,1 0-3,0 0 5,-1 0-6,18 0 11,-17 0-6,0 0 5,17 0-7,-17 0 1,-1 0-2,1 0 0,0 0 1,-1 0 0,1 0 1,17 0-2,-17 0 2,17 0-2,-17 0 2,52 0 10,-17 0-6,-18 0-5,36-18 8,-36-17 10,1 35-19,-19-18 0,1 18 0,17 0 3,0 0 5,-17 0-8,0-17 2,17 17 7,0-35-7,-17 35-2,-1 0 2,19-18-2,-1 18 1,-17 0-1,35 0 3,-18-18-3,35 1 3,1-19-4,-18 19 3,17 17-3,-34-18 5,17 0-5,-18 18 4,18-17-4,-36 17 3,19-18-1,17 18-1,-18-17 1,18 17-1,17-18 1,19 18 0,16-35 0,-69 35 0,52-18 0,18 18 0,-36-18 2,-34 18-4,34-17 3,-17 17-1,0 0 7,-35 0-5,17 0-4,0-18 4,-35 0-2,35 18 1,1 0-4,17 0 11,-36 0-6,19 0-4,-19 0 3,36 0-2,-18 0 4,1 0 3,-19 0-6,1 0 32,17 0-32,-17 0 0,17 18 8,0-18-6,1 18-4,17-18 4,0 35-3,17-17 1,-17-18-1,53 35 2,-36-35-1,19 0 3,-19 35-7,18-35 4,-17 18 0,17-18-1,-35 17 2,35-17-1,-17 0-1,-18 0 1,-18 0 1,36 36-2,-1-36 2,18 35-1,-35-35 1,71 0-2,-36 0 2,0 0-3,0 0 4,0 0-3,36 18 2,-18-1-2,-18-17 1,35 36 1,-17-19-1,-18-17-1,-17 0 1,17 0-1,-53 0 3,18 0-1,36 0-3,-19 0 2,18 0 0,-35 0 0,35 0 0,-17 0 0,17 0 0,-35 0 0,35 0 0,0 18 0,-35-18 0,18 0 2,0 0-4,-19 0 3,37 0-2,-36 0 4,-36 0-6,36 0 4,-18 0-2,1 0 1,-19 0 0,36 0-1,18 0 1,-18 0 9,17 0-15,1 0 2,-1 0 7,19 17-3,16-17 0,-52 0-1,0 0 1,18 0 0,17 0 0,-35 0 0,0 0 1,0 0-2,0 0 3,-18 0-4,18 0 4,-36 0-5,36 0 6,-17 0-4,34-17 1,-17 17 8,-18-18-9,1 18 0,-1 0 1,0 0 0,36-17 1,-18 17-1,0 0-1,0 0 2,-18 0-2,35 0 2,-52 0-1,53 0-1,-1 0 2,-35 0-1,18 0 2,18 0-4,-1 0 3,-34 0-2,52 0 2,0 0-3,18 0 5,-18 0-5,0 0 3,1 0-3,87 0 3,-53 17-2,-34-17 3,16 0-3,-16 0 1,-1 18 0,18-1 0,-18-17-1,-18 0 2,-17 0-2,0 0 2,35 0-1,-35 0 0,36 0 0,-37 0-1,37 0 2,-1 0 3,18 0-7,-18 0 1,35 0 5,-17 0-4,-18 0 2,36 0-3,52 0 4,-17 0-4,35 0 3,-18 0-2,1 0 0,-1 0 2,-52 0 1,-1 0-4,53 0 3,-52 0-2,-53 0 2,34 0-1,-16 0-1,-19 0 2,1 0-2,-1 0 1,-17-17 0,0 17 1,0-18-3,-35 18 3,-1 0-2,19 0 2,-1 0-2,18 0 9,-36 0-7,36 0-2,-35 0 1,52 0 1,1 0-2,-18 0 2,35 0-1,-35 0-1,71 0 1,-36 0 0,0 0 2,53 0-3,-18 0 2,-34 0-2,34 0 1,-35 0 1,1 0-2,16 0 3,-16 0-3,-37 0 1,19 0-1,-18-17 2,-35 17-3,35-36 5,-18 36 5,-18 0-10,1 0 10,17 0-8,-17-17 8,17 17-7,1 0-2,16-18 1,19 18 9,-36-18-9,18 18 0,0-35-1,0 35 1,-18 0 0,18-18 0,18 1-1,17 17 2,18-18-2,-71 1 4,36 17-6,-1-18 5,1 0-3,-36 18 3,18 0-4,18-17 3,-19 17-3,-16 0 2,34-36 0,-52 36 1,17 0-1,0 0 0,1-17-1,-89 17 308,0 0-300,35 0-9,-35 0 4</inkml:trace>
    </iact:actionData>
  </iact:action>
  <iact:action type="add" startTime="95981">
    <iact:property name="dataType"/>
    <iact:actionData xml:id="d3">
      <inkml:trace xmlns:inkml="http://www.w3.org/2003/InkML" xml:id="stk3" contextRef="#ctx0" brushRef="#br0">8449 10407 0,'35'0'246,"18"-18"-229,-35 18-9,17 0 0,0 0-1,1 0 0,-1 0 2,-17 0-2,17 0 1,-17 0 0,-1 0 0,18 0 0,-17 0 0,35 0 1,-18 0-1,1 0 0,-1 0-1,35 0 1,-34 0 0,17 0 1,17 0-3,1 0 4,-18 0-4,35 0 5,-35 0-6,17 0 9,-17 0-12,18 0 8,-18 0-2,17 0-1,18 0 1,-35 0 0,36 0-1,-1 0 2,18 0-2,-18 0 1,35 0 1,-35 0-2,1 0 1,-1 0 0,35 0 0,-52 0 0,35 0 1,-36 0-2,36 0 3,-18-17-3,18-1 2,53-35-2,-36 35 3,-35 1-4,36-1 4,52 18-4,-52-53 4,-1 36-4,54 17 2,-19-18 0,-34 0 1,17 18-2,18 0 1,-53 0 1,52-53-2,-34 53 1,-1 0-1,18 0 3,36 0-3,-54 0 1,54 0 0,-54 0 8,1 0-15,-36 0 6,35-17 0,-35 17 3,36 0-4,-36 0 5,0 0-6,36 0 7,-1 0-8,-17 0 6,53 0-3,-36 0 2,18 0-3,1 0 3,-19 0-1,36 0-1,17 35 2,-35-35-2,53 18 1,-17-1 2,-36-17-2,70 0-2,-69 0 3,69 53-2,-52-53 4,35 18-5,0 0 4,-53 17-4,36-35 4,-54 0-4,18 0 4,36 0-4,-19 0 3,-17 0-2,-17 0 3,-1 0-3,18 0 2,18 35-3,-71-35 1,36 0 3,-1 0-3,-34 0 1,34 0-1,-70 0 1,17 0 1,1 0-2,-36 0 1,1 0 1,-1 0-1,-18 0 0,36 0-1,-17 0 3,-19 0-3,36 0 4,0 0-7,-35 0 7,17 0-6,-17 0 6,-1 0-5,19 0 3,-1-18 13,-17 18-13,-1 0 6,36 0-6,0 0 8,-35 0-10,35 0 1,-18 0 0,18 0 0,-18 0 0,18 0 0,-35 0 1,35 0 1,-36 0-4,36 0 3,0 0-2,-35 0 2,17 0-3,35 0 5,-17 0 3,18 0-7,-36 0 1,18 0 0,-35 0 0,52 0-1,-17 0 1,-35 0-1,35 0 3,-18 0-3,18 0 2,-18 0-1,36 0-1,17 0 3,-17 0-3,17 0 2,-35 0-3,70 0 4,-70 0-3,35 0 2,-35 0-2,35 0 3,-35 0-4,35 0 3,-70 0-2,53 0 1,-18 0 0,-18 0 1,35 0-3,1 0 3,17 0-1,-35 0 0,71 0 0,-89 0 0,53 0 0,-35 0 0,35 0 0,-35 0 0,-18 0 1,36 0-3,-1 0 4,1 0-2,-36 0 0,18 0-1,35 0 2,-17 0-2,-36 0 2,53 0-2,-17 0 3,0 0-4,17 0 4,-18 0-4,-34 0 3,16 0-3,19 0 2,-36 0 1,36 0-2,-1 0 1,-52 0 0,53 0 1,-1 0-2,-35 0 2,18 0 0,18 0-1,-36 0-1,18 0 1,0 0-1,-18 0 3,1 0-4,-1 0 4,18 0-4,-36 0 4,54 0-4,-53 0 4,17 0-3,0 0 0,0 0 2,1 0 1,17 0-4,-36 0 2,36 0 0,-35 0-1,35 0 2,-18 0-1,0 0 0,-17 0 0,35 0 0,-18 0-1,18 0 2,-35 0-1,35 0 1,-36 0-1,36 0 2,-18 0-5,1 0 4,-1 0-2,36 0 4,-54 0-7,36 0 7,-18 0-6,1 0 5,17 0-3,0 0 1,-18 0 0,-18 0 0,1 0 0,17 0 8,-17 0 17,0 0 15,17 0-30,-17 0-3,-1 0 0,1 0 1,-1 0-2,1 0-5,17 0 23,-17 0 225,0 0-242,17 0-5,18 18 5,-36-18-8,1 0 4,17 0-7,1 0 6,17 0-3,-36 0 1,1 0 0,17 0 8,-17 18 136,-1-18 328,1 0-465,0 0 2,-1 0-8,19 0 14,-19 0-15,1 0 32,0 0-16,-1 0 35,1 0-52,-1 0 2,-17 17-2,18-17 0,0 0 0,-1 0 8,19 0 189,-19 0-190,1 0-5,0 36-2,-1-36 0,1 0 9,-1 0 0,1 0 2130,0 0-2139,-1 17 7,19-17 3,-1 0 8,18 18-10,-18 17 26,-17-35-26,-1 0 11,19 0-11,-19 0 9,1 0-8,35 0-1,-35 0-7,17 0 9,-18 0-3,36 0-5,-35 0 6,0 0-7,-1 0 0,1 0 0,0 0 1,17 0-2,0 0 2,0 0 8,-17 0-11,0 0 12,-1 0-8,19 0-5,-19 0 4,1 0-2,17 0 6,-17 0-10,-1 0 6,1 0-2,0 0 1,35 0 0,-36 0 0,19 0 8,-19 0-8,1 0 9,17 0 0,-17 0 37,-1 0-39,1 0 1,17 0-6,-17 0-4,17 0 12,-17 0-11,17 0 10,-17 0-9,-1 0 6,19 0 4,-19 0 13,1 0-24,0 0 10,-1 0-2,1 0-3,17 0 9,-17 0-13,-1 0 10,1 0-12,0 0 2,-1 0 0,1 0 0,0 0 16,-1 0-16,1 0 0,17 0 10,-17 0-2,-1 0 5,19 0-4,-19 0 14,1 0-21,17 0-5,1-17 4,-19 17 1,18 0-3,18 0 0,-17-18 10,17 18-9,-36 0 9,19 0-10,-19 0 1,18-18 7,-17 18-4,0 0 12,-1 0-14,1 0 8,0 0-11,17-17 3,0 17 6,-17 0-8,35-18 1,-18 18 8,0 0-8,-17 0 1,0 0-1,-1 0 0,1 0-1,-1-18 2,1 18-3,0 0 2,17-17 1,36 17 15,-36 0-15,18 0-3,17 0 6,1 0-7,35-18 4,-18 18-3,35 0 4,-34-18-4,16-17 5,-16 35-6,-36-17 3,17 17 1,-52-18 2,-1 18-7,1 0 8,0 0 2,17-18 1,-17 18-7,-1 0 0,18 0 1,1-17-2,-1 17 2,18 0-2,-35-36 3,35 36-4,-36 0 4,18 0 7,-17 0-3,0-17 67,17 17-59,-35-18-5,18 18-10,-1 0 1,1 0 15,0 0-12,-1 0-5,36-35 9,-35 35-5,35 0-4,-36 0 4,54 0-4,-18 0 3,-18-18-2,-17 18 1,17 0 0,-17-17 0</inkml:trace>
    </iact:actionData>
  </iact:action>
  <iact:action type="add" startTime="107034">
    <iact:property name="dataType"/>
    <iact:actionData xml:id="d4">
      <inkml:trace xmlns:inkml="http://www.w3.org/2003/InkML" xml:id="stk4" contextRef="#ctx0" brushRef="#br0">20849 9648 0,'-17'18'183,"-19"17"-174,-34 36-3,-19 17 2,72-53-1,-71 18 2,17 0-2,1 0 4,-19 35-5,36-52 2,18 17-1,0-36 4,0 18-6,17-17 5,18 0-4,-18-18 27</inkml:trace>
    </iact:actionData>
  </iact:action>
  <iact:action type="add" startTime="108098">
    <iact:property name="dataType"/>
    <iact:actionData xml:id="d5">
      <inkml:trace xmlns:inkml="http://www.w3.org/2003/InkML" xml:id="stk5" contextRef="#ctx0" brushRef="#br0">20073 9807 0,'18'-17'174,"52"34"-165,1 36-4,70 18 8,-35 17-9,17-18 5,-17-17-2,0-17 2,17 52-2,-87-71 0,34 36 2,-52-53 7</inkml:trace>
    </iact:actionData>
  </iact:action>
  <iact:action type="add" startTime="109553">
    <iact:property name="dataType"/>
    <iact:actionData xml:id="d6">
      <inkml:trace xmlns:inkml="http://www.w3.org/2003/InkML" xml:id="stk6" contextRef="#ctx0" brushRef="#br0">20020 9084 0,'35'0'279,"-35"18"-254,18 17-7,0-35-11,-1 18 12,-17-1-6,0 1 49,0 17-45,0-17 21,0-1-22,0 1 8,0 0 18,0-1-25,0 19 6,0-19-14,0 1 78,0 17-63,0-70 225,0 17-210,0 1 0,18 17-23,-18-18 8,35-17 1,-17 17 45,0-17-37,-1 17 15,-17 0-31,18 1 31,-1 17-25,1-18 27,0 1-26,-1 17 1,19 0 5,-19-18-6,1 18 231,0 0-245,-1 0 71,18 18-61,-35-1-12,18-17 9,0 0 695</inkml:trace>
    </iact:actionData>
  </iact:action>
  <iact:action type="add" startTime="112579">
    <iact:property name="dataType"/>
    <iact:actionData xml:id="d7">
      <inkml:trace xmlns:inkml="http://www.w3.org/2003/InkML" xml:id="stk7" contextRef="#ctx0" brushRef="#br0">20832 9207 0,'88'36'160,"-71"-36"-153,36 0 2,0 17-3,-35-17 4,35 0-5,-36 0 7,-34 0 66</inkml:trace>
    </iact:actionData>
  </iact:action>
  <iact:action type="add" startTime="113412">
    <iact:property name="dataType"/>
    <iact:actionData xml:id="d8">
      <inkml:trace xmlns:inkml="http://www.w3.org/2003/InkML" xml:id="stk8" contextRef="#ctx0" brushRef="#br0">21361 9207 0,'-18'36'158,"18"-19"-149,0 19 0,-18-1-2,18 0 10</inkml:trace>
    </iact:actionData>
  </iact:action>
  <iact:action type="add" startTime="114212">
    <iact:property name="dataType"/>
    <iact:actionData xml:id="d9">
      <inkml:trace xmlns:inkml="http://www.w3.org/2003/InkML" xml:id="stk9" contextRef="#ctx0" brushRef="#br0">20126 9966 0,'-18'0'32,"18"-18"-10,0 1-10,0-1-8,71 0 7,-1 18-6,1-35 2,17 35 2,18-18 0,-18 18-2,-17-17 3,-18 17-1,0 0-2,17 0 0,1 0 0,-18 0 3,0 0-3,17-18 2,-35 18-2,36 0 2,-1 0-2,19-35 4,-19 35-4,1-18 0,-1 18-1,-52 0 5,35-17-6,0 17 5,-36 0-4,1 0 2,0 0 1,17 0 128,0 0-130,18 0 1,-18 0 1,1 0-3,34 0 4,-34 0-5,-1 0 12</inkml:trace>
    </iact:actionData>
  </iact:action>
  <iact:action type="add" startTime="115629">
    <iact:property name="dataType"/>
    <iact:actionData xml:id="d10">
      <inkml:trace xmlns:inkml="http://www.w3.org/2003/InkML" xml:id="stk10" contextRef="#ctx0" brushRef="#br0">20391 10037 0,'35'0'86,"35"0"-77,19 0-1,52 0-1,-18 0 1,-17 0 0,0 0 0,17-18 1,-35-35-2,-17 53 2,0-18-2,-54 18 3,36 0-4,-18 0 6,18 0-9,0 0 8,-17 0-5,-1 0 4,18 0-4,0 0 3,-36 0-2,54 0 2,-1 0-1,-52 0 1,35 0-1,-18 0 0,1 0-2,-19 0 3,36 0-1</inkml:trace>
    </iact:actionData>
  </iact:action>
  <iact:action type="add" startTime="121272">
    <iact:property name="dataType"/>
    <iact:actionData xml:id="d11">
      <inkml:trace xmlns:inkml="http://www.w3.org/2003/InkML" xml:id="stk11" contextRef="#ctx0" brushRef="#br0">5168 12012 0,'18'0'436,"17"0"-425,0 0-6,18 0 6,0 0-5,18 0 5,-36 0-6,36 0 5,-54 0-5,1 0 13,17 0-17,-17 0 4,-1 0 4,1 0-1,0 0 0,-1 0 10,1 0-12,0 0 4,-1 0-4,1 0 4,52 18 7,-34-18-11,17 0 4,0 0-5,17 35 6,-35-35-6,18 18 6,36-1-6,-54-17 5,53 0-4,0 18 4,-17-18-3,-1 35 8,-34-35-13,16 0 3,-16 18 5,-1-18-3,-17 0 1,17 0 0,-17 0 0,-1 0 9,1 0-10,17 0 2,-17 0-2,-1 0 2,19 0-2,34 0 4,-17 0-6,0 0 4,18 0-1,-1 0 1,-17 0-4,0 0 5,18 0-3,-18 0 5,17 0-8,-17 0 4,-18 0 0,36 0 1,-54 0-1,1 0-1,35 0 1,-35 0 1,-1 0-1,1 0-1,0 0 2,-1 0-2,18 0 2,-17 0-1,17 0 0,1 0 0,-19 0 1,36 0-2,-17 0 3,-1 0-4,0 0 4,-17 0-5,17 0 5,-17 0-2,-1 0 0,19 0-1,-19 0 1,36-18-1,-35 18 1,35 0 0,0-17 0,-18 17 0,35 0 0,1-18 0,0 18 0,-1-18 1,-17 1-2,18-1 2,-19 18-2,-34 0 2,17 0-2,-17 0 3</inkml:trace>
    </iact:actionData>
  </iact:action>
  <iact:action type="add" startTime="124418">
    <iact:property name="dataType"/>
    <iact:actionData xml:id="d12">
      <inkml:trace xmlns:inkml="http://www.w3.org/2003/InkML" xml:id="stk12" contextRef="#ctx0" brushRef="#br0">9225 12065 0,'18'-18'134,"17"18"-110,0 0-16,18 0-1,18 0 3,-1 0-4,19 0 5,34 0-6,-88 0 4,36 0-1,17 0-1,-17-17 1,17 17 1,-35 0-2,17-18 2,-17 0-1,18 18 0,-1 0 0,-17 0-1,0 0 2,18-17-1,17 17 1,-18 0-2,-34 0 2,17 0-2,17-18 2,-17 18-4,18-17 7,17 17-6,-18 0 4,19-36-4,-1 19 2,-18 17-1,19 0 2,34 0-2,18 0 2,18 0 1,-18-18-4,35 18 2,-52-18-1,-1-35 2,-17 36-2,-18 17 2,-35-18-2,-35 18 3,35 0-2,-36 0 0,1 0 63,17 0-63,-17 0-1,0 0 10,-1 0-1,1 0 0,0 0 1,-1 0-10,18 0 2,1 0-2,-1 0 3,-17 18-4,-36-18 340,0 17-338,1-17 22</inkml:trace>
    </iact:actionData>
  </iact:action>
  <iact:action type="add" startTime="140217">
    <iact:property name="dataType"/>
    <iact:actionData xml:id="d13">
      <inkml:trace xmlns:inkml="http://www.w3.org/2003/InkML" xml:id="stk13" contextRef="#ctx0" brushRef="#br0">27393 13247 0,'18'0'197,"35"0"-187,-36 0-3,36 0 1,-17 0-1,-1 0 1,0 0 1,-17 0-2,17 0 1,-17 0 0,17 0 0,-17 0 0,-1 0 0,1 0 0,0 0 0,-1 0-1,18 0 2,-17 0-1,0 0 1,35 0-2,-36 0 4,19 0-6,-19 0 4,1 0-2,17 0 3,-17 0-5,-1 0 12,1 0-7,0 0-5,-1 0 11,1 0 1,0 0-9,-1 0 0,1 0 8,17 0-9,-17 0 3,-1 0-4,36 0 4,-35 0-2,17 0 0,1 0-1,16 0 9,-34 0 0,17 0-6,-17 0 4,0 0-6,-1 0 2,1 0-4,0 0 10,17 0 65,-18 0-63,19 0-2,-19 0-11,19 0 4,-1 0-2,0 0 2,18 0-3,0 0 4,-18 0-4,36 0 2,-36 0 1,0 0-1,-17 0-1,17 0 1,-17 0 0,0 0 1,-1 0-2,1 0 1,0 0 1,-1 0-2,36 0 3,-18 0-4,-17 0 5,17 0-5,1 0 3,-1 0-1,35 0 1,-52 0-2,88-53 4,-88 53-7,17 0 5,18 0-1,-18 0 0,18 0 0,-18 0-1,18 0 0,0 0 2,-18 0-2,1-18 1,-1 18 1,-18-17 1</inkml:trace>
    </iact:actionData>
  </iact:action>
  <iact:action type="add" startTime="143673">
    <iact:property name="dataType"/>
    <iact:actionData xml:id="d14">
      <inkml:trace xmlns:inkml="http://www.w3.org/2003/InkML" xml:id="stk14" contextRef="#ctx0" brushRef="#br0">25929 13353 0,'0'-18'249,"18"18"-234,-1 0-7,1 0-1,17 0 2,-17 0 8,0 0 38,-1 0-39,1 0 0,17 0 22,-17 0-26,52 0 1,-52 0-6,35 0 1,17 0 0,-52 0 1,53 0-1,-36 0 0,0 0 0,36 0 0,-36 0 0,0 0 0,1 0-1,-1 0 2,-17 0 0,17 0-2,-18 0 2</inkml:trace>
    </iact:actionData>
  </iact:action>
  <iact:action type="add" startTime="158464">
    <iact:property name="dataType"/>
    <iact:actionData xml:id="d15">
      <inkml:trace xmlns:inkml="http://www.w3.org/2003/InkML" xml:id="stk15" contextRef="#ctx0" brushRef="#br0">19861 3898 0,'36'18'367,"-1"-18"-352,-17 0-5,17 0-4,18 0 2,-36 17 0,36-17-1,-17 0 3,-19 18 4,36-18-11,-35 0 3,17 18 2,-17-18 1,17 17-1,0-17 0,18 18 1,-35 0-1,35-18-1,0 35 0,-36-35 3,36 0-4,18 18 4,-54-18-3,1 0 1,35 0 0,-35 0 2,17 17-5,-17-17 6,34 0-6,1 0 5,-35 0-4,35 0 4,0 0-4,17 35 3,-17-35 7,-35 0-8,17 0 2,0 0-4,18 0 11,-35 0-10,35 0 2,-18 0-2,1 0 2,16 0-2,1 0 3,18 0 5,-18 0-8,-18 0 3,18 0-4,0 0 3,0 0-3,0 0 3,-36 0-2,54 0 2,0 0-1,-1 0 0,-35 0-1,18 0 2,18 0-1,-54 0 0,36 0 0,0 0-1,-17 0 2,-1 0-2,35 0 4,-34 0-6,17 0 4,35 0-2,-18 0 3,1 0-4,17 0 5,-35 0-5,0 0 4,17 0-5,-17 0 4,18 0-2,-18 0 2,0 0-1,0 0-1,-18 0 1,36 0 0,-19 0 0,1 0 0,18 0 2,17 0-3,-35 0 1,35 0 0,18 0 0,-53 0 0,35 0 2,0 0-4,-35 0 2,35 0 0,-17 0 0,-18 0 0,-18 0 2,18 0-5,-35 0 5,35 0-4,17 0 4,-52 0-4,35 0 4,0 0-2,-18 0-1,53 0 1,18 18 0,18 0 0,34-18 0,-17 17 0,36 1-1,17 35 2,-18-35-2,1 17 2,34-17-2,1 34 3,-71-52-4,35 0 4,-52 0-4,-36 0 4,0 0-4,-35 0 4,-18 0-3</inkml:trace>
    </iact:actionData>
  </iact:action>
  <iact:action type="add" startTime="169806">
    <iact:property name="dataType"/>
    <iact:actionData xml:id="d16">
      <inkml:trace xmlns:inkml="http://www.w3.org/2003/InkML" xml:id="stk16" contextRef="#ctx0" brushRef="#br0">4710 11571 0,'0'-35'159,"0"17"-149,0-35 12,0 36-14,0-36 8,0 17 0,0-16-8,0-1 9,0 17-1,0-17-9,0-17 9,0 52-7,17-17-2,1 0 3,-18-1-4,17 19 5,-17-19-6,0 19 4,36-18-2,-19 17 3,1 0-5,-18-17 6,35 0 5,-17 35-10,0-18 2,-18 0-1,35 1 1,0-18 2,-35 17-2,35 0 0,-17 18-1,0-35 2,17 35-2,-17-18 1,35 1 0,-18 17 8,-18 0-7,19 0-3,17 0 5,-36-36-5,36 36 3,18 0-2,-36 0 3,53 0-4,-35-17 4,0 17-3,18 0 2,-54-18-1,19 18-2,-19 0 2,36 0 0,-35 0 1,17-18-1,-17 18 0,17 0 0,-17 0-1,17 0 1,-18 0 2,36 0-3,0 0 1,-17 0-1,34 0 3,18 0-4,1 0 4,34 0-3,-35 0 1,71 0-2,-71 0 5,0 0-6,1 0 5,-37 0-3,37 0 1,-54 0 0,18 0 0,17 0-1,-34 0 2,34 0-2,-34 0 2,34 0-1,-17 0-1,0 0 2,17 0-2,-34 0 3,17 0-3,35 0 2,0 0-2,0 0 3,0 0-4,18 0 3,35 0-3,-17 0 4,-18 53-3,-18-35 2,0-18-2,-17 18 6,-36-18-10,35 17 5,-52-17 9,0 18-10,-1 0 9,1-1 9,0-17-9,-18 18-8,17 17-1,1-35 3,0 35-4,-1 18 4,18-35-5,1 53 6,-1-19-5,18 19 5,35 35-7,-35-53 7,-18-18-6,-17 0 4,0 1-1,-1-19 1,1 1-2,-18 0 33,0-1-33,0 1 2,0 17-1,0-17-1,0-1 2,0 36-1,0-17 0,0 16 0,0 54 2,-18-106-4,1 71 4,-1-36-4,-17 18 4,17 0-4,0-18 4,-17 36-4,18-71 4,-1 35 5,0 0-8,18-17 18,-17 0-17,-1-1-1,18 1 10,-35 17-8,35-17-2,-18-1 1,0 19 8,1-1-10,-1-17 3,18-1-1,-18 19 2,1-36-4,-1 17 9</inkml:trace>
    </iact:actionData>
  </iact:action>
  <iact:action type="add" startTime="172952">
    <iact:property name="dataType"/>
    <iact:actionData xml:id="d17">
      <inkml:trace xmlns:inkml="http://www.w3.org/2003/InkML" xml:id="stk17" contextRef="#ctx0" brushRef="#br0">14799 13970 0,'0'18'87,"35"-18"-80,36 0 1,-18 0 0,70 17-1,-52-17 2,35 0-2,17 36 2,36-19-2,-18-17 2,18 0-2,-18 18 3,18-18-3,-71 0 2,35 0-2,18 0 1,-52 0-1,-1 0 3,0 0-4,18 0 5,-18 0-6,0 0 5,36 0-4,-36 0 4,0 0-4,35 0 4,-34 0-4,34 0 3,-70 0-2,71 0 2,-36 0-1,0 0-1,-18 0 2,19 0-1,-72 0 0,1 0 0</inkml:trace>
    </iact:actionData>
  </iact:action>
  <iact:action type="add" startTime="174217">
    <iact:property name="dataType"/>
    <iact:actionData xml:id="d18">
      <inkml:trace xmlns:inkml="http://www.w3.org/2003/InkML" xml:id="stk18" contextRef="#ctx0" brushRef="#br0">15699 14975 0,'-18'0'105,"36"18"-83,17-18-13,18 18-3,35 17 4,0-35-4,-17 18 2,17-18-1,-53 17 2,36-17-2,17 18 3,-35-18-3,0 0 1,17 35 0,-34-35 0,-1 0 0,0 0 0,-17 0 0,-1 0 0,19 0 0,-19 0 0,1 0 0,35 0 0,-18 0 1,-17 0-1,17 0 0,-17 0-1,17 0 2,-17 0-2,-1-17 4,36 17-6,0 0 5,-35-18-5,35 18 5,0 0-3,-18-18 1,-17 1-1,17 17 1,-18 0 0,1-18 3,0 0-6,-1 18 4,1 0 0,0-17-2,-1-1 2,19-17 13,-36 17-13,17 0-1,-17-34 8,0 34-7,18 0-2,-1-35 2,1 18-3,0 17 4,-1-34-4,1-1 4,0 0-4,-1 17 10,-17-16-7,18 34-1,0-35 0,-18 35 0,17 1 0,19-36 0,-19 0 9,-17 35-10,0 1 2,18-36-2,-1 35 3,-17 0 5,18-17-8,-18 17 10,18-34 13,-36 16 19,0 36-33,-17-35-9,18 35 1,-19-18 0,-17 1 1,0 17 9,18 0-13,0 0 5,0 0-4,-36 0 4,0 0-4,36-36 5,0 36-5,0 0 5,-1 0-7,1 0 6,0 0-2,17 0 0,-17 0-2,0 0 3,17 0-1,-35 0 0,35 0 0,1 0 0,-19 0 0,19 0 0,-18 0 0,17 18 0,0-18 1,-17 0-2,0 0 1,-1 0 1,1 0 0,18 0-2,-36 0 2,0 0-4,17 0 6,-16 0-6,-1 0 6,0 35-6,17-35 5,1 18-4,17-18 5,1 0-6,-1 0 3,1 18 0,-19-18 2,1 35-4,17-17 12,-17-18-10,0 17 0,0 1-1,-1 17 1,19-17 0,-1-18 0,0 17 0,1-17 1,-1 18-2,18 0 3,-18-18-4,1 17 18,-36 1 16,35 0-32,-35-1 25,36 1-17,17-1-7,-18 1-2,-17 17 16,35-17-7,0 17 0,0-17 2,0 0-12,-18-1 3,18 19 7,0-1-1,0 0 1,0 0 0,0 1-8,0-19-1,0 1 1,0 0 0,0-1 9,0 1-9,0-1 0,18 1 1,-18 0-1,0-1 0,0 19 8,17-36-9,-17 17 2,18 1-2,-18 0 2,18 17-2,17 0 11,-17-17-13,17-1 14,-17 1-5,17 0-5,18-1-1,-53 1 0,35-18 0,-17 0 0,17 0 0,0 0 2,0 0 4,-17 0-8,0 0 323</inkml:trace>
    </iact:actionData>
  </iact:action>
  <iact:action type="add" startTime="185037">
    <iact:property name="dataType"/>
    <iact:actionData xml:id="d19">
      <inkml:trace xmlns:inkml="http://www.w3.org/2003/InkML" xml:id="stk19" contextRef="#ctx0" brushRef="#br0">26388 13300 0,'-36'0'310,"1"0"-277,18 17-2,-1 1 10,0-18-26,18 18 2,0-1-8,-17-17 13,-1 36 642,0-19-543,18 1-17,18-18-88,0 17-8,-1-17-1,19 18 2,-19-18-2,36 35 1,-18-35 8,-17 0-8,0 0 0,17 0 0,-17 0 169</inkml:trace>
    </iact:actionData>
  </iact:action>
  <iact:action type="add" startTime="189470">
    <iact:property name="dataType"/>
    <iact:actionData xml:id="d20">
      <inkml:trace xmlns:inkml="http://www.w3.org/2003/InkML" xml:id="stk20" contextRef="#ctx0" brushRef="#br0">25894 13406 0,'0'-18'223,"18"18"-212,17 0-4,-18 0 9,1 0-8,17-18-1,-17 18 16,17 0-14,-17 0-1,0 0 0,-18-17-1,35 17 10,-18 0-9,1 0 10,17 0-13,-17-18 4,0 18-3,-1 0 4,1-18 8,17 1-13,-17 17 5,-1 0-4,1 0 5,0 0-6,-1-18 5,1 18-4,0-18 10,17 18-8,-17 0 18,35 0-18,-18 0 7,-18-17-7,19 17-1,34-18 2,-52 18 9,52 0-13,-17 0 6,-17 0-5,34 0 9,-17 0 1,-18 0-5,1 0-5,-19 0 2,36 0-1,18 0 3,-36 0-4,0 0 3,1 0-1,-1 0 0,0 0 1,-17 0-2,17 0 1,-17 0 1,-1 0 5,1 0 3,0 0-1,-1 0 0,36 0 0,-35 0 0,17 0-7,-17 0-2,-1 0 2,19 0-3,-1 0 3,-17 0-2,17 0 2,18 0-1,-36 0 0,36 0 1,0 0-2,0 0 2,18 0-2,-18 0 2,0 0-2,-1 0 1,19 0 0,-36 0 0,18 0 9,0 0 0,-35 0-11,35 0 9,-36 0-4,36 0-6,-17 0 3,-1 0 1,18 0 0,17 0-2,-17 0 1,35 0 0,-35 0-1,0 0 1,-17 0 0,-1 0 0,35 0 1,-52 0-1,35 0-1,-18 0 1,18 0 0,0 0 2,-35 0-3,-1 0 2,36 0-3,-35 0 5,17 0-6,0 0 6,1 0-6,-19 0 4,1 0-1,0 0 1,17 0-3,-17 0 3,17 0-2,-18 0 1,1 0 1,17 0-1,18 0-1,-17 0 1,-1 0 1,18 0-1,-18 0 1,18 0-3,-35 0 4,17 0-4,-18 0 4,19 0 45,-19 0-39,36 0 186,-35 0-188,0 0-5,-1 0 6,1 0 9</inkml:trace>
    </iact:actionData>
  </iact:action>
  <iact:action type="add" startTime="196820">
    <iact:property name="dataType"/>
    <iact:actionData xml:id="d21">
      <inkml:trace xmlns:inkml="http://www.w3.org/2003/InkML" xml:id="stk21" contextRef="#ctx0" brushRef="#br0">26282 13441 0,'0'-18'7,"0"1"63,-18-1-46,1 0-15,17 1-2,-18 17 3,0-18-5,-17-35 6,17 53-4,-34-35 2,52 17-3,-36 1 4,1-1-5,35 0 5,-35 1-3,17-1 1,18 0 0,-18 1-1,-17 17 2,18-36-1,-1 19 1,0-1-2,1 0 2,-1-34-1,0 34 0,1 0 0,17 1 0,-18-1-1,0-17 3,1 17 8,17 0-14,0 1 7,0-1-4,0-35 2,-18 18-4,18-18 4,0 0-3,0 18 4,0 17-4,0-35 3,0 36-2,0-19 2,0 19-2,0-19 1,0 19 1,18-1-2,17-17 2,0-18-1,1 18 1,17-18-2,-18 35 1,18-35 0,0 18 1,-36 0-2,54-1 2,17-16-2,-53 34 3,18 0-5,0-35 7,35 36-6,-17-1 2,17-35-1,-35 35 3,0 1-3,17-36 1,1 35 0,-36 1 0,36-1-1,-36-17 2,0 17-1,36 0-1,-36 18 2,36-17 0,-36-1-1,18 18-1,18 0 1,17-17-1,-18 17 3,18 0-3,1 0 1,-1 0-1,0-18 2,36 18-3,-1 0 4,-35 0-4,0 0 3,1 0-2,-1 0 3,18-18-4,-36 18 4,-35-35-4,18 35 3,18 0 0,-1 0-2,-17 0 1,36 0 0,-19 0 0,18 0 0,-17 0 0,35 0 2,-36 0-4,1 0 2,17 18 1,-17-1-2,34 36 2,19-18-3,-54-35 5,1 53-5,-53-35 4,35 0-3,-18-1 1,0 19-1,-17-36 10,-1 17-9,19 18-1,-19 1 2,1-36-1,0 17 0,17 19-1,-17-19 18,-1 36-17,1-53 0,-18 36 2,35-1-4,0 53 2,1-35-1,17 17 3,-1 1-4,-34-53 4,35 35-4,-35-36 12,-18 18-11,0-17 16,0 0-15,0-1 0,0 1 0,0 17 0,0-17 0,0 17 0,0 36 0,-36-1 0,1-34 1,-35 52-1,-1-18 0,-35 19 0,18-1-1,17-18 1,1 1 0,35 17 3,17-70-6,-17 35 5,-1 0-3,19-36 2,-1-17 8</inkml:trace>
    </iact:actionData>
  </iact:action>
  <iact:action type="add" startTime="199867">
    <iact:property name="dataType"/>
    <iact:actionData xml:id="d22">
      <inkml:trace xmlns:inkml="http://www.w3.org/2003/InkML" xml:id="stk22" contextRef="#ctx0" brushRef="#br0">19156 14922 0,'17'0'113,"19"0"-105,17-17-2,35 17 2,18-18 1,-18 18-2,53 0 3,-53 0-3,36 0 2,-1 0-2,-35-17 2,18 17-3,-35-36 5,17 36-3,-18 0-1,19 0-1,-54 0 3,35 0-2,1 0 2,17 0-2,0 0 1,1 0 0,-1 0 4,-18 0-8,-17 0 4,0 0 1,18 0 0,-1 0 0,-34 0-2,34 0 1,18 0-2,-17 0 4,-53 0-3,52 0 1,-17 0-2,0 0 5,35 0-5,-35 0 3,35 0-2,0 0 2,-17 0-2,17 0 1,-17 0 0,35 0 3,17 0-7,18 0 6,18 0-3,17 0 2,-35 0-2,-17 0 2,-36 0 0,36 0-2,-36-17 1,18 17-1,-18-18 2,-18 0-2,-52 18 10</inkml:trace>
    </iact:actionData>
  </iact:action>
  <iact:action type="add" startTime="202847">
    <iact:property name="dataType"/>
    <iact:actionData xml:id="d23">
      <inkml:trace xmlns:inkml="http://www.w3.org/2003/InkML" xml:id="stk23" contextRef="#ctx0" brushRef="#br0">13864 15258 0,'18'0'124,"17"0"-115,18 0-1,18 0-1,-1 0 4,18 0-5,0 0 4,-35 0-5,71 0 4,-36 0-2,0 0 2,0 0-2,36 0 1,-1 0 0,-52 0 2,-18 0-2,17 0-1,-17 0 0,-17 0 2,34 0 0,-35 0-3,1 0 2,17 0 0,0 0 1,-36 0-1,54 0 1,-18 0-3,-18 0 5,36 0-6,-1 0 5,18 0-3,0 0 3,1 0-5,-19 0 5,1 0-5,-18 0 5,35 0-4,-35 0 4,35 0-3,-35 0 1,-35 0 2,17 0-4,35-18 2,-34 18 16,-1 0-16,35 0 9,-17 0-10,-17 0 3,52 0-4,-18 0 5,-17 0-6,36 0 6,16 0-6,-16 0 5,-1 0-4,0 0 4,0 0-4,-17 0 3,-18 0-2,-18 0 2,-17 0 6,-1-18 1,36 1 25,35 17-33,-17 0 0,52 0 0,-52 17 1,-18-17-2,0 0 2,0 0-3</inkml:trace>
    </iact:actionData>
  </iact:action>
  <iact:action type="add" startTime="207287">
    <iact:property name="dataType"/>
    <iact:actionData xml:id="d24">
      <inkml:trace xmlns:inkml="http://www.w3.org/2003/InkML" xml:id="stk24" contextRef="#ctx0" brushRef="#br0">16704 15152 0,'-35'0'206,"17"0"-186,0 0-12,-17 0-2,18 0 0,-1 0 3,-17 0-2,17 0 1,-35 17 0,18-17 8,0 0-7,17 0 0,-35 0-2,18 0 2,-18 0-3,17 0 10,19 0-6,-1 0-3,1 0 2,-1 0-4,0 0 5,1 0-4,-1 0 5,-17 0-6,17 0 4,-17-17 7,17 17-9,-17-18 10,17 18-9,-17-53 0,0 53 0,17 0 1,-35-17-2,0-19 2,36 19-2,-1 17 9,0 0-7,1-18 9,-1 18 68,0-18-78,18 1 8,0-1 7,0-17-15,0 17 17,0 1-17,-17-1 7,17 0-7,0 1-1,0-19 10,0 19-8,0-36 6,0 35-8,0 1 10,0-1-9,0 0 9,0 1-2,0-1-6,0 0 6,0-17 2,0 0 8,0 17-10,0 1 0,0-19-5,0 19 7,0-19-12,0 19 12,17-19-8,1 1 6,-18 17 0,0 1-6,0-1-1,0 1 0,18-1 0,-1-17 8,-17 17-8,18 18 8,-18-18 0,18-17-9,-1 17 19,-17 1-21,18-1 6,0 1-5,-1-1 7,-17 0-2,18 18-3,17-35 0,-35 17 0,18 18 0,17-17 9,0-19-1,-17 36-1,0 0-6,-1-17-3,36 17 12,-18 0-2,1 0-7,-19 0 6,19 0-8,-1-18 3,18 18-4,0 0 12,-36 0-11,19-35 1,-19 35-1,1 0 2,0 0-1,34 0 1,-34 0-2,17 0 1,1 0 0,-19 0 0,36 0-1,-35 0 1,-1 0 0,1 0 1,0 0-2,17 0 24,-17 0-19,35 18 3,-36-18-9,54 0 4,-18 35-4,0-35 3,-18 17-2,0-17 1,18 18 0,-35-18 9,-1 18-9,36-1-1,-35 1 10,17 0 0,-17-18-10,-1 17 2,19 19-2,-1-19 1,-17-17 8,-1 0-9,1 18 3,0-1-3,17 19 3,-18-36-5,19 53 4,-1-18-2,-17-35 2,17 35-2,-17-17 3,-1-18-2,-17 17-1,36 19 8,-19-36 41,-17 17-39,18 19-1,-1-19 1,19 19-12,-36-19 5,0 1-3,17 0 2,-17 17 6,0 0-7,18-35 0,-18 35 1,0 1 7,0 17-9,0-36 9,0 18-7,0-17-2,0 0 5,0 17 5,0-17-12,0-1 3,0 1-1,0 0 2,0-1 14,0 18-15,0-17 10,0 0-13,0-1 11,0 1-7,0 0-1,0 17 6,0 0-6,-18-35 9,1 18-2,17 0 2,-18-1 9,0-17 6,1 18-16,-1-18 0,-17 0-2,35 17-6,-18-17 0,1 0 8,-1 0 1,0 0-1,1 0-8,-36 0 9,35 18-11,0 0 21,1-18-22,-1 0 4,-17 17-1,0-17 1,-18 0 6,35 0-7,0 0 1,-17 0-2,-35 0 2,34 0-3,1 0 2,0 0-1,-18 0 1,35 0 0,1 0 2,-19 0-3,19 0 11,-1 0-12,-17 0 3,17 0-2,0 0 2,1 0 8,-1 0-12,1 0 12,-19 0 24,19 0-26,-36 0-7,35 0 1,0 0-1,-17 0 0,0 0 0,0 0 8,17 0 89,0 0-98,1-17 0,-1 17 1,-17 0-1,17-18 2,-17 18-1,17 0 1,-17 0-2,0 0 1,-1 0 1,1 0-3,-35-18 4,17 18-3,17 0 2,-17 0-2,36 0 410,-18 0-361,17 0-48,0 0 17,1 0-1,-1 0-8,0 0 25,-17-35 6,35 18-40,-18 17 1,1 0-1,17-18 49,0 0 90,-18 1-138,1-1 22,-19 0-14,36 1 1,-17 17 69,-1 0-60,18-18-20,-18 18 35,1-18-25,34 18 250,1 0-251,17 0-8,-17 18 0,35 0 3,-36-18 5,1 0-8,0 0 2,-1 0 5,1 0-9,35 17 8,-35-17 3,34 36 0,-34-19-7,35-17-2,-18 0 2,1 0-2,-1 0 2,35 0-2,-34 0 3,-1 18-4,36-18 3,-36 0-2,0 0 4,0 0-5,-17 0 2,17 0-1,-17 0 2,0 0-1,-1 0 11,1 0-12,17 0 15,0-18-14,1 18 7,-19 0-6,19-17 0,-1 17-1,0-18-1,18 0 2,-35 1-2,-1 17 2,36-18-4,-17 0 5,-1 1-4,-18 17 5,1 0 3,0 0 9,-1-18 10,36 0 6,-35 18-21,-18-17-9,35-1-4,0 18 12,-35-17-7,18-1-4,17 0 5,1 1 20,-1-19-25,-35 19 10,18 17-7,-18-18-2,17 0 1,1 1 0,-1-1 2,19-17 6,-19 17-7,1 18 7,0 0-9,-1 0 1,1-17 7,-18 34 410,0 19-417,-18 16 7,18-16-7,0-19-1,-17 19 1,17-19 2,-18 19-4,18-19 2,-18 18 7,18-17-6,-17 0 0,-1 35 14,-17-18-3,35-17-5,-18-18 1,1 17 0,-1 1-10,0 0 9,-17-18-4,17 0 76,-17 35-64,17-35-8,1 0-6,-18 0-2,17 0 1,-17 0-1,-18 0 4,17 0-6,1 0 5,18 0-3,-36 0 2,35 0 7</inkml:trace>
    </iact:actionData>
  </iact:action>
  <iact:action type="add" startTime="221047">
    <iact:property name="dataType"/>
    <iact:actionData xml:id="d25">
      <inkml:trace xmlns:inkml="http://www.w3.org/2003/InkML" xml:id="stk25" contextRef="#ctx0" brushRef="#br0">14393 15222 0,'-17'0'76,"-1"0"-66,0 0 6,1-35-7,-54 17-3,1 1 2,-1-1 0,-35-17 1,71 17-3,-71 1 5,53 17-5,-35-18 4,35 18-5,0-35 5,0 17 6,53 0-9,-17 18 9,-1-17-8,18-1 1,0 0-2,-35-52 1,35 52 0,-18-17 1,18 17-2,-18-17 2,-17-18-2,18 18 3,-1-18-4,0 18 4,18-1-3,0-16 2,-35-1-3,35 17 10,0 1-5,0 0-5,0 17 2,0-17-1,0 0 2,0 17-3,0-17 4,0-18-4,0 35 3,0-35-2,0 0 4,0 36-5,0-19 1,0-17 2,35 18-1,1-18-1,-19 0 2,18 0 0,18-17-2,-35 52 2,17-17-2,1 0 2,34-18-2,-35 17 3,36 1-4,0 0 6,-1 0-7,36-18 4,-36 17-3,54-16 4,-89 16-4,53 1 4,1 0-3,-19-1 0,-35 1 1,18 0 0,0 17 1,0 18-2,18-35 2,-36 17-1,18 1 0,17 17-1,1-18 2,17 18-2,-17-35 3,17 35-2,-35 0 0,17-18-2,1 0 4,-18 18-4,0 0 4,0-17-5,35 17 5,-17-35 3,17 35-9,-18-18 1,54 18 5,-36-18-4,35 1 2,-52 17 1,0-36-1,-1 36 0,-17-17 1,0 17-2,0 0 1,-18 0 0,-17 0 0,35 0 1,-18 0 7,0 0-9,-17 0 3,35 0-4,-18 0 4,53 17-4,-17-17 4,17 18-5,18 0 5,-36 17-3,19-35 1,-19 18 0,-35-18 2,18 17-4,-35-17 2,0 0 1,17 18-1,0-18 7,-35 17-6,35 1-2,-17 0 2,0-1-1,35 19 0,-36-19 0,1 1-1,0 17 1,17 18 1,18 18-2,0-18 3,52 70-5,-16-35 6,17 18-6,-54-71 5,19 18-4,-36-17 5,36 16-5,-54-34 2,1 0 7,0 17 2,-1-35-1,-17 18 0,0-1-8,0 1-1,0 0 10,0 17-8,0 0-1,0 0 1,0-17-3,0 35 6,0-35-9,0 35 8,0-18-5,0 0 3,0 0-2,0 18 2,0-35-2,18 35 5,-18-36-8,0 1 13,0 17-7,0-17 3,0 0-4,0-1-1,0 1 0,0 0-2,0 17 2,0 0 1,0 0 6,0-17-4,0 0-6,0 17 6,0-17-6,-18-1 5,1 36-3,17-35 2,-18-18-1,0 35 0,1 0-2,-1-17 2,1 17 1,-1 1-1,0-36 1,1 35-3,-1 0 3,-17-17 1,-1-1-4,36 1 2,-35 0 1,0-1 7,0 19 1,17-36-11,18 17 4,-35-17-4,-1 36 5,36-19 10,-35 1 6,17-18-14,1 0 11,-18 35-16,-1-17 10,-17-1-13,18 1 5,0-18-4,0 18 2,-1-18 1,1 0-1,-36 17 0,19 1 0,34 0 0,0-18 0,-17 0 2,17 0 4,1 0 92,-1 0-90,0 0-8,1 0 6,-1 17-5,-17 1-2,17-18 2,-17 0 143,17 0-105</inkml:trace>
    </iact:actionData>
  </iact:action>
  <iact:action type="add" startTime="232510">
    <iact:property name="dataType"/>
    <iact:actionData xml:id="d26">
      <inkml:trace xmlns:inkml="http://www.w3.org/2003/InkML" xml:id="stk26" contextRef="#ctx0" brushRef="#br0">6544 15064 0,'18'0'171,"35"0"-160,35 0-5,0 0 4,-35 0-5,0 0 6,35 0-6,-17 0 4,34 0-2,-34 0 3,17 0-4,0 0 2,1 0 0,16 0 1,-52 0-1,0 0-1,0 0 2,-35 0 8,35 0-11,-36 0 11,1 0-1,0 0-6,-1 0 7,1 0-12,17 0 4,-17 0-4,35 0 7,-18 0-7,18 0 3,0 0 1,0 0-1,17 0-1,-17 0 1,18 0 0,-18 17 1,35-17-1,-18 18 1,-17-18 4,36 18-11,-37-1 5,1 1 1,18-18 2,-18 0-4,0 0 3,0 0-2,17 0 3,-35 0-4,18 0 5,18 0-6,-53 0 5,52 0-4,-35 0 4,18 0-4,18 0 3,-1 0-2,1 17 1,-18-17 1,53 18 0,-53-18-2,35 0 0,-18 0 2,1 0-1,-18 0 0,17 0 0,19 53 0,16-53 1,-16 18-1,52-18-1,-35 0 1,-1 0-1,1 0 3,-18 0-3,36 0 3,-71 0-5,35 0 6,-53 0-5,-17 0 2,0 0-1,-1 0 90,1 0-79,0 0 46,-1 0-34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12T01:08:36.0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8586">
    <iact:property name="dataType"/>
    <iact:actionData xml:id="d0">
      <inkml:trace xmlns:inkml="http://www.w3.org/2003/InkML" xml:id="stk0" contextRef="#ctx0" brushRef="#br0">6703 4339 0,'-18'0'52,"0"35"-43,1-35 7,-1 0-8,-17 0 0,17 0 1,-17 0-3,0-17 4,-36-36-4,18 53 4,0-35-2,-17-1 1,35 19-2,-1-1 2,-17 18-1,36-18 7,-1 18 32,0-17-38,1-1-2,-1 0 2,0 1 16,18-18-18,0 17 1,-17-17-1,-1 17 1,1 18 0,17-35 1,0 17-1,0 0 1,-18-17-2,18 0 3,0-18 5,-35 35-8,35-35 8,0 36-6,0-18-3,-18-1 3,18 19-1,0-1 0,0-17-1,0-1 1,-18 1 1,18 0-2,0 0 2,-17-18-2,17 17 2,0-17-1,0 18 1,0-18-3,-18 18 4,18 17-3,0 1 3,0-1-4,0-17 10,0 0 9,0-1-9,0 19 8,0-19-9,0 19 1,18-1-8,-1 18 9,1-18-10,0 1 1,17-19 0,-17 36 11,17 0-14,-18-17 3,19 17 10,-19-35-12,1 35 3,17 0-2,-17-18 2,17 18-1,-17 0 1,17 0-4,0 0 6,1 0-4,-1 0-1,0 0 3,36 0-1,-36 0-1,36 0 2,-54 0-2,36 0 4,-35 0-4,35 0 0,-18 0 1,0 0 0,-17 0 1,17 18-2,-17-18 3,0 0-4,-1 0 7,18 17-11,-17 1 8,17-1-3,1-17 2,17 18-3,-36 0 6,36-1-5,-35-17 0,17 18 1,-17 0-1,-1-18 1,1 17 0,17 1 17,-17 0-17,-1-1 8,1 1-9,0 0 10,-1-1-10,1 1 2,0 35 9,-1-53-9,1 17-4,-18 1 1,0 0 5,18-18-5,17 35 4,-35-17 3,18-18-4,-18 17 2,17 18-6,18-17 28,-35 0-1,0-1 7,0 19-13,0-19-20,0 1 20,0 17-10,0-17 15,0-1-15,0 1-8,0 0-1,0-1 1,0 19 18,0-19-18,0 1 30,0 17-6,0-17 1,-17 0-1,17-1 8,-18 1-9,18-1 42,-17 1-49,17 0-8,-18-18-2,18 17 2,0 19 0,-18-19 2,-17 19-11,0-1 8,35-18-5,-36 19-3,1-19 2,0 19-3,17-19 4,1 1-3,-19 17 1,19-35 10,-1 0 21,0 18 9,1-18-8,-1 0-25,18 17 2,-18 1-9,1-18 32,-1 0-25,1 0 9,-19 18-15,19-1-2,-1-17 9,0 0-8,1 0 0,-19 18 8,19-18 16,-18 18-15,17-18 14,18 17-24,-18-17 2,1 0 16,-1 0-9,-17 0 9,17 18-18,-17 0 25,17-18-23,18 17 8,-18-17-10,1 0 1,-1 18-2,1-18 4,-19 18-3,19-1 8,-1 1-4,0-18-5,18 17 34</inkml:trace>
    </iact:actionData>
  </iact:action>
  <iact:action type="add" startTime="82014">
    <iact:property name="dataType"/>
    <iact:actionData xml:id="d1">
      <inkml:trace xmlns:inkml="http://www.w3.org/2003/InkML" xml:id="stk1" contextRef="#ctx0" brushRef="#br0">3157 5750 0,'18'0'1566,"0"0"-1557,-1 0 7,1 0-8,0 18 16,-1 0-16,1-18 24,-1 0-25,1 0 3,0 0-3,-1 0 0,1 0 2,0 0-2,-1 0 2,1 0 7,17 0 0,-17 0 8,-1 17-16,1-17 16,0 0-8,-1 0 0</inkml:trace>
    </iact:actionData>
  </iact:action>
  <iact:action type="add" startTime="85025">
    <iact:property name="dataType"/>
    <iact:actionData xml:id="d2">
      <inkml:trace xmlns:inkml="http://www.w3.org/2003/InkML" xml:id="stk2" contextRef="#ctx0" brushRef="#br0">3087 5821 0,'0'-18'100,"0"1"-75,17 17-2,19 0-11,-1 0-8,0 0 6,1 0-3,34 0 4,-35 0-7,18 0 7,18 0-4,-36 0 1,0 0 0,18 0-1,-35 0 1,35 0 0,-35 0 0,17 0 0,0 0-1,-17 0 2,35 0-1,-18 0 1,0 0-1,0 0-1,36 0 2,-36 0-2,18 0 2,18 0 0,-18 0-1,-18 0-2,36 0 3,-36-18-1,18 18 0,0-18-2,17 18 4,-52 0-4,35 0 3,-36 0-2,36 0 1,-17 0 0,-1 0 1,18 0-1,0 0 0,17 0 0,-52 0 0,52 0 0,-52 0-1,35 0 4,18 0-6,-36 0 4,18 0-2,17 0 3,-17 0-4,-18 0 4,1-35-4,17 35 4,-36 0-3,36-18 3,-17 18-4,-1 0 4,-18 0-4,36-17 4,-17 17 4,-19 0-7,19 0 2,-1-18-1,-18 18 1,19 0 1,-19 0-4,19 0 2,-19 0-1,19 0 2,-1 0-2,0 0 2,-17 0-2,35 0 4,-36 0-7,36 0 6,-35 0-4,35 0 5,-18 0-6,0 0 11,-17 0-6,0 0-4,17 0 4,-17 0-1,34 0-2,-16 0 0,17 0 0,-18 0 1,35 0 1,19 0-2,-36 0 4,17 0-4,-17 0 0,-18 0 1,1 0-1,34 0 4,-52 0-4,17 0 4,-17-18-6,17 18 20,-17 0-19,-1 0 10,19 0-8,-1 0-1,18 0 2,-36 0-1,36 0 0,-17 0 0,-19 0 0,1 0 0,0 0 1</inkml:trace>
    </iact:actionData>
  </iact:action>
  <iact:action type="add" startTime="91988">
    <iact:property name="dataType"/>
    <iact:actionData xml:id="d3">
      <inkml:trace xmlns:inkml="http://www.w3.org/2003/InkML" xml:id="stk3" contextRef="#ctx0" brushRef="#br0">13353 5574 0,'17'0'57,"1"0"-45,17 0-3,0 0-2,18 0 1,36 0 0,-19 0 0,36 0 0,53 0 2,-18 0-4,18 0 3,17 0-2,-70 0 3,70 0-3,-70 0 2,0 0-3,0 0 4,-18 0-4,-35 0 3,0 0-2,17 0 3,18 0-4,1 0 2,-1 0 2,0 0-3,0 0 1,18 0-1,0 0 3,0 0-3,35 0 2,-53 0-3,-17 0 4,-1 0-3,18 0 2,-35 0-3,35 0 4,-35 0-4,18 0 3,-36 0-2,18 0 3,0 0-5,-18 0 7,36 0-8,-18 0 7,-18 0-3,53 0 1,-17 0-3,-18 0 1,17 0 2,18 0-1,-35 0-1,18 0 1,17 0 1,0 0-1,-35 0-1,35-35 2,-35 35-1,18-18-1,-36 18 3,18 0-4,18-18 4,-54 18-4,54 0 4,-1 0-4,-17 0 4,-17 0-3,52 0 2,0 0-2,18 0 2,-18 0-2,0 0 2,0 0-2,1 0 1,-19 0 0,-17 0 0,35 0 0,36 36 0,-36-36 1,35 17-1,-52-17 0,-18 0 0,35 0 0,18 0 0,-18 0 0,18 0 0,17 0 1,1 0-3,-1 0 5,-34 0-7,-1 0 6,0 0-5,0 0 5,18 0-3,-18 0 2,36 0-2,-36 0 2,88 0-1,-88 0-1,36 0 2,-36 0-2,0 0 1,0 0 0,-17 0 0,35 0 1,-18 0 6,18 0-14,-18 0 8,36 18-2,-36-18 1,53 0 0,-18 0 1,1 0-2,-36 0 3,-17 0-5,-19 0 6,-16 0-6,17 0 6,-36 0-6,1 0 12,17 0-8,-17 0-2,0 0 1,-1 0 8,1 0-8,-1 0 9,36 0 16,36 0-17,-19 0-11,1 0 5,-36 0-3,35 0 2,-17 0-2,-17 0 2,17 0-2,-18 0 2,-17 0-3,17 0 4,18 0-4</inkml:trace>
    </iact:actionData>
  </iact:action>
  <iact:action type="add" startTime="156985">
    <iact:property name="dataType"/>
    <iact:actionData xml:id="d4">
      <inkml:trace xmlns:inkml="http://www.w3.org/2003/InkML" xml:id="stk4" contextRef="#ctx0" brushRef="#br0">2716 7038 0,'0'18'79,"18"-1"-61,35-17-11,-35 0 1,52 0-1,-17 35 1,-18-35 0,36 0 1,-1 0-2,1 0 2,-36 0-2,36 0 3,-1 0-4,-17 0 4,0 0-4,18 0 3,-18 0-1,-18 0 0,36 0 0,-19 0 0,-16 0 0,17 0 1,17 0-3,-35 0 3,18 0-2,18 0 1,-36 0 2,18 0-3,-18 0 1,18 0-1,0 0 3,-17 0-4,16 0 3,-16 0-2,-1 0 2,-17 0 8,-1 0-10,19 0 1,-19 0-2,18 0 5,1 0-4,17 0 1,-18 0-1,35 0 2,-17 0-2,-35 0 3,53 0-5,-36 0 4,0 0-1,36 0 0,-36 0 0,18 0 0,17 0 1,19 0-2,-36 0 2,-1 0-3,37 0 4,-36 0-3,17 0 2,-17 0-2,18 0 2,-1 0-2,-35 0 3,54 0-4,-19 0 3,-17 0-3,18 0 4,-1 0-3,1 0 2,-1 0-1,1 0 1,17 18-2,18-18 0,-18 0 2,-35 0-1,35 0 0,18 0-1,-18 0 3,0 0-2,1 0 0,-1 0-1,0 0 2,0 0-3,18 0 4,-18 0-6,0 0 8,1 0-6,-1 0 4,35 0-3,-34 0 2,-1 0-3,18 0 4,70 0 9,-106 0-17,-17 0 7,0 0-1,0 0 0,-17 0 0,16 0 2,1 0 0,-35 0-3,17 18 0,18-18-1,-18 0 3,18 17-2,18-17 2,-1 0-2,19 0 4,-36 0-6,35 0 4,0 0-2,18 0 4,-18 0-6,0 0 6,0 0-6,1 0 4,-1 0-2,0 0 3,-35 0-1,17 0-2,1 0 0,-18 0 1,35 0-1,-35 0 2,18 0 0,17 0-1,-35 0 2,17 0-5,-17 0 3,35 0-1,-17 0 2,-18 0-2,17 0 4,-17 0-5,18 0 3,-36 0-4,0 0 6,1 0-5,-1 0 4,18 0-5,-35 0 5,34 0-3,1 0 1,0 0 0,35 0 0,-35 0 0,36 0 0,-36 0 0,-18 0 0,-18 0 0,19 0 0,-19 0 129,19 0-120,-1 0-9,0 0 0,18 0-1,-35 0 0,17 0 3,-17 0-4,-1 0 3,19 0-2</inkml:trace>
    </iact:actionData>
  </iact:action>
  <iact:action type="add" startTime="168297">
    <iact:property name="dataType"/>
    <iact:actionData xml:id="d5">
      <inkml:trace xmlns:inkml="http://www.w3.org/2003/InkML" xml:id="stk5" contextRef="#ctx0" brushRef="#br0">18256 7214 0,'-17'0'3,"-1"0"30,0 36-7,1-36-4,-1 17-13,0-17 14,-35 0-14,1 0 8,16 0-2,-17 0-8,-17 0 10,52 0-10,-17 0 2,17 0-1,-52 0-1,34 0 1,19 0 2,-18 0-2,-18 0 0,35-17 0,-35-1 0,0 18-2,0-18 4,0-17-4,0 0 6,0 35-8,36 0 8,-18-36-5,-1 19 2,1-1 21,0-17 0,35 0 19,0 17-41,0 0 0,-18 1 0,18-54 10,0 54-13,0-19 6,0 19-6,0-19 5,0 1-4,0 17 12,0-17-11,0 17 1,0-17-1,0 18 1,0-1 0,0-17 1,0 17-2,0 0 2,0-17-1,0 17 0,0 1-1,0-18 4,0 17 4,18-17-9,-1 17 4,1 0-4,-18-17 5,18 0 4,-1 17-8,1 1 24,0-1-14,-1 0-10,1 1 10,-1 17-9,19-18 0,-19 0-1,19 18 1,-19 0 1,36-17-2,-35-1 10,-1 18-9,1-18 0,17 1 0,-17 17-1,35 0 9,-35-18-7,17 0-2,-17 18 3,17-35-4,-18 35 2,1 0 1,17-17 7,-17 17-8,0 0-1,-1 0 19,1 0-19,0 0 0,17 0 2,-18 0-2,19 0 3,17 0-3,-18 0 1,18 0 0,-18 0 1,0 0-2,1 0 2,17 0-2,-36 0 9,19 0-7,-19 0 6,18 0-7,-17 17 8,0 1 0,-1-1-1,1 1-7,17 17 1,-17-17-1,17 17 1,-17-17-3,-1 0 3,1-1-2,-18 1 10,18 0-9,-1-18-1,-17 35 4,0-18-5,0 19 20,18-19-21,-18 1 20,0 17-18,0-17 12,0 0-12,0-1 0,0 1 0,0-1 2,0 36 7,-18-17 7,18-19-13,-17 1-4,-1 17 11,18-17-8,-18-18-2,18 35 2,-17 0-4,-1-35 5,1 36-4,17-19 3,-18 1-2,-17 17 1,17-17 1,18 0-1,-35 17 8,17-18-9,0 1 1,18 0 9,0-1-7,-17-17-4,-1 18 3,18 0-2,-17-18 2,17 17 15,-18 1-9,0 17 1,1-17 1,-1-1 14,-17-17 52,17 18-45,0-18 1,1 18-22,-19-1 6,1-17-15,18 18 0,-19 17 1,1-17-1,17 0-1,-17 17 11</inkml:trace>
    </iact:actionData>
  </iact:action>
  <iact:action type="add" startTime="175843">
    <iact:property name="dataType"/>
    <iact:actionData xml:id="d6">
      <inkml:trace xmlns:inkml="http://www.w3.org/2003/InkML" xml:id="stk6" contextRef="#ctx0" brushRef="#br0">19597 7179 0,'35'0'118,"36"0"-110,-36 0 0,53 0 1,-17 0-3,17 0 4,-18 0-4,19 0 4,-19 0-4,-35 0 3,36 0-2,-18 0 2,-18 0-2,36 0 2,-18 0-1,-18 0 0,18 0 0,-18 0 0,18 0 0,18 0-1,-1-35 1,-17 35 1,0 0 0,18 0-3,-1 0 4,-17 0-4,-18 0 4,1-18-3,16 18 2,-34 0-3,17 0 4,-17 0-3,35 0 3,-35 0-5,-1 0 6,36 0-6,18 0 5,-54 0-5,54 0 4,-1 0-1,-17 0 3,36 0-6,-37 0 4,37 0-2,-19 0 2,18 0-1,-17 0-1,17 0 2,-53 0-2,18 0 2,-17 0-2,-19 0 3,1 0-4,0 0 4</inkml:trace>
    </iact:actionData>
  </iact:action>
  <iact:action type="add" startTime="205953">
    <iact:property name="dataType"/>
    <iact:actionData xml:id="d7">
      <inkml:trace xmlns:inkml="http://www.w3.org/2003/InkML" xml:id="stk7" contextRef="#ctx0" brushRef="#br0">6191 10142 0,'18'0'173,"17"0"-160,36 0-8,-18 0 3,0 0-2,17 0 3,1 0-2,-18 0 1,35 18 0,18 0 1,-18-18-1,0 0-1,-17 0 1,-1 0 0,18 0 1,0 0-2,-17 0 3,-18 0-4,35 0 4,-53 0-4,36 0 5,-18 0-6,-18 0 6,36 0-6,17 0 5,0 0-4,0 0 3,36 0-1,17 0-1,-18 0 0,1 0 1,-36 0 0,-17 0 0,-18 0 0,-1 0 1,19 0-2,0 0 1,-54 0 0,54 0 0,-1 0 0,-52 0 0,35 0 1,17 35 0,19-17-1,-72-18-1,19 17 2,-19-17-2,1 0 9,-1 0-6,19 0 12,-36 18-13,17-18 31</inkml:trace>
    </iact:actionData>
  </iact:action>
  <iact:action type="add" startTime="208761">
    <iact:property name="dataType"/>
    <iact:actionData xml:id="d8">
      <inkml:trace xmlns:inkml="http://www.w3.org/2003/InkML" xml:id="stk8" contextRef="#ctx0" brushRef="#br0">12083 9984 0,'35'0'265,"0"0"-257,18 0-2,18 0 4,-1 0-5,-35 0 5,54 0-4,-19 0 6,1 0-7,-18 0 3,0 0 0,17 0 2,-35 0-4,1 0 1,34 0 1,-34 0 0,-1 0 1,18 0-2,0 0 2,0 0-2,0 0 2,17 0-2,1 0 3,-18 0-3,-1 0 1,19 0-1,-18 0 4,17 0-6,-17 0 5,18 0-4,-36 0 3,18 0-2,0 0 3,35 0-4,-70 0 3,52 0-1,1-18-1,-53 18 2,52-18-1,1 18 0,-54 0 0,19 0 1,17-17-3,0 17 11,-36 0-1,18 0-7,-17 0-2,17 0 4,1 0-7,17 0 7,-18 0-6,18 0 6,0-18-5,0 18 3,-1-18-2,19 18 2,-18 0-2,0-17 1,17 17-1,19-36 2,-54 36-2,18-17 2,17 17-2,-34 0 2,34-18-1,1 18-1,17-17 2,0 17-2,53-53 4,-88 53-5,35-18 3,-17 18-2,-18-18 2,17 18-3,-34 0 5,-1 0-6,-17 0 6,-1 0-6,1 0 124,0 0-105</inkml:trace>
    </iact:actionData>
  </iact:action>
  <iact:action type="add" startTime="230156">
    <iact:property name="dataType"/>
    <iact:actionData xml:id="d9">
      <inkml:trace xmlns:inkml="http://www.w3.org/2003/InkML" xml:id="stk9" contextRef="#ctx0" brushRef="#br0">15416 10266 0,'-17'0'61,"-1"0"-52,0 17-1,-17 1-1,18 0 1,-19 17-1,1-17 2,-36 70-2,36-18 3,-53-17-3,-18 36 2,36-37-2,-19 19 3,19 17-5,17-17 5,-18 17-4,54-18 4,-36 1-4,35-36 3,1 18-2,17-35 2,0 0-2,0-1 2,0 1-1,0-1 0,0 1-1,-36 17 2,19-17 41,-1 35-10,18-35-7</inkml:trace>
    </iact:actionData>
  </iact:action>
  <iact:action type="add" startTime="246850">
    <iact:property name="dataType"/>
    <iact:actionData xml:id="d10">
      <inkml:trace xmlns:inkml="http://www.w3.org/2003/InkML" xml:id="stk10" contextRef="#ctx0" brushRef="#br0">16898 11448 0,'35'0'119,"54"0"-110,-54 0-2,53 0 2,18 0-2,-18 0 2,-35 0-2,35 0 2,-17 0-2,-1 0 3,-17 0-4,-18 0 6,1 0-8,17 0 6,-36 0-4,36 0 5,18 0-6,-36 0 5,18 0-4,17-18 3,-17 18-2,0 0 1,18 0 1,-1 0-1,-34 0 1,34 0-1,1 0-1,17 0 1,-70 0 0,87-35 0,-69 35 1,34-18-2,1 0 2,-18 18-3,17 0 4,-17-17-4,0 17 4,18-35-5,-1 35 6,1-18-5,-36 18 3,36 0-2,-1-18 2,-52 18-1,52 0-1,-17 0 2,-17 0-2,34 0 1,-17 0 0,-18 0 0,36 0 1,-53 0-1,17 0-1,-18 0 2</inkml:trace>
    </iact:actionData>
  </iact:action>
  <iact:action type="add" startTime="248335">
    <iact:property name="dataType"/>
    <iact:actionData xml:id="d11">
      <inkml:trace xmlns:inkml="http://www.w3.org/2003/InkML" xml:id="stk11" contextRef="#ctx0" brushRef="#br0">15275 13794 0,'53'0'4,"0"0"3,-18 0 1,54 17 0,34-17 0,36 0 0,17 0 0,18 0 0,18 0 0,0 0 0,-71 0 1,0 0-2,-35 0 2,-71-17-2,0 17 2,0 0-2,1-18 4,-1 18-6,36 0 5,34 0-4,-16 0 4,69 0-4,-17 0 5,-17 0-6,-54 0 5,-52 0-4,17 0 3</inkml:trace>
    </iact:actionData>
  </iact:action>
  <iact:action type="add" startTime="259824">
    <iact:property name="dataType"/>
    <iact:actionData xml:id="d12">
      <inkml:trace xmlns:inkml="http://www.w3.org/2003/InkML" xml:id="stk12" contextRef="#ctx0" brushRef="#br0">15452 13794 0,'-18'0'8,"0"0"-2,1 0 5,-1 0-6,-17-36 4,0 19 8,17 17 5,-35-36-5,35 19-10,1-1 3,-19 18-4,-16-35 4,34 17-4,-53-17 3,18 0-1,18 17 1,0 0-3,0 1 11,17-1-7,18 0 5,0-17 2,0 18-11,0-1 10,0-17-5,0 17-6,0-35 3,0 35 1,0 1-2,0-18 1,0 17 0,0-35 0,18 35 0,-1 1 1,1-54-2,17 36 4,-35 0-5,18-18 3,17 0-1,0 17 1,1 1-4,17-35 3,-18 34-1,35-34 4,-17 17-6,-17 0 5,34 18-4,-35-1 4,-17 19-1,17-19-3,36 1 2,35 0-1,-36 0 2,18-18-1,18 0 1,0 35-1,18-52 0,-54 34-1,1 19 1,52-1 1,-52-17-2,-1 17 2,-17 18-1,18-17-1,-1-19 3,-17 36-4,18 0 4,-18-17-4,35 17 5,-18 0-6,-34-18 4,34 0-2,-17 18 2,-35 0-1,52 0-1,1-35 1,-36 35 1,36 0-1,-18 0-1,0 0 2,17 0 0,-17 0-1,18 0-1,-18 0 2,17 0-3,-17 0 4,-18 0-5,-17 0 6,0 0-6,17 0 6,0 0 5,18 0 0,-18 18-11,36-1 6,-36 19-6,36-1 4,-1-17-1,1 17 2,-36-18-4,18-17 1,-18 18 2,-17 17-2,17-17 2,0 0-1,1-1 0,-19 1 0,1 0 1,0 17-1,35 18 0,-36-36 8,1 19-9,17-19 2,-17 1-2,-1 17 4,19 18-6,-19-18 5,36 18-4,-17-17 5,16 17-6,-16-18 4,-36-18-1,35 36 0,-17-35 7,-18 17 9,0-17-6,0 0-11,0 17 1,0-18-1,0 19 1,0-1 0,0-17 0,0 17-1,0 0 3,-18 0-4,0 1 4,-35 17-3,36-18 2,-54 36-3,71-54 7,-70 36-9,52-35 5,18-1-1,-35 1-1,-18 0 1,18-1 0,-1 1 9,1-18-9,17 18-1,1-1 1,-1-17 9,0 0-10,1 18 19,-1-18-20,-17 0 4,17 0-3,-17 17 2,17-17-3,-17 0 3,-35 36-2,34-19 10,19-17-10,-1 0 2,0 0 7,1 0-8,-1 18 0,0-18 15,-17 35-15,18-17 0,-1-18 8,-17 0-8,-1 18 16,-17-18-14,36 35-4,-19-35 3,-16 0-2,-1 0 2,-18 17-3,36-17 2,-18 18 0,35-18 2,-35 18-2,18 17-1,17-35 58,1 0-49,-1 18-8,18-1 9,-35-17-11,17 18 20,1 0 29,-1-18 24,0 17-71,1-17 19,-1 0-22,0 36 6,1-36-7,-1 17 7</inkml:trace>
    </iact:actionData>
  </iact:action>
  <iact:action type="add" startTime="274472">
    <iact:property name="dataType"/>
    <iact:actionData xml:id="d13">
      <inkml:trace xmlns:inkml="http://www.w3.org/2003/InkML" xml:id="stk13" contextRef="#ctx0" brushRef="#br0">14376 16404 0</inkml:trace>
    </iact:actionData>
  </iact:action>
  <iact:action type="add" startTime="291198">
    <iact:property name="dataType"/>
    <iact:actionData xml:id="d14">
      <inkml:trace xmlns:inkml="http://www.w3.org/2003/InkML" xml:id="stk14" contextRef="#ctx0" brushRef="#br0">18574 13864 0,'0'-17'151,"35"17"-102,-17 0-42,35 0 8,-36 0 2,18 0-8,-17 0 8,0 0-12,-1 17 11,1-17 17,0 18-24,-18-1 103,-18-17-104</inkml:trace>
    </iact:actionData>
  </iact:action>
  <iact:action type="add" startTime="292351">
    <iact:property name="dataType"/>
    <iact:actionData xml:id="d15">
      <inkml:trace xmlns:inkml="http://www.w3.org/2003/InkML" xml:id="stk15" contextRef="#ctx0" brushRef="#br0">18556 14041 0,'18'0'62,"-1"0"-45,1 0-1,17 0 9,-17 0-18,0 0 27,17 0-11,-18 0 9,1 0-22,0 0 5,-1 0-8,1 17 8,0-17 121,-1 0-120,1 18 16</inkml:trace>
    </iact:actionData>
  </iact:action>
  <iact:action type="add" startTime="293281">
    <iact:property name="dataType"/>
    <iact:actionData xml:id="d16">
      <inkml:trace xmlns:inkml="http://www.w3.org/2003/InkML" xml:id="stk16" contextRef="#ctx0" brushRef="#br0">19403 13935 0,'17'0'30,"1"0"12,17-18 28,-35-17-29,0 17-9,0 1 150,-17 17-166,-1 0-6,0 0-4,1 17 3,-1 1-2,0-18 0,1 17 12,17 1-13,-18-18 10,18 18-7,-17-1 8,17 1 54,17 0-38,1-1-26,-1-17 17,1 18-1,0-18 123,-1 0-130,1-35 64,-18 17-24,0 0-8,0 1-25,0-1-5,18 0 325,-1 18-328,1 0-6,0 36-3,-1-36 3,-17 17-2,0 1 2,18 17-2,0-17 2,-1 0-2,1-1 283,-1-17-274,1 0-4</inkml:trace>
    </iact:actionData>
  </iact:action>
  <iact:action type="add" startTime="305549">
    <iact:property name="dataType"/>
    <iact:actionData xml:id="d17">
      <inkml:trace xmlns:inkml="http://www.w3.org/2003/InkML" xml:id="stk17" contextRef="#ctx0" brushRef="#br0">12277 16422 0,'53'0'64,"105"-35"-55,19 35-2,17 0 2,70 0-3,1 0 2,52 0 1,-17 0-2,53 0 1,-53 0 0,53 0 0,-89 0 1,1 0-2,-89-18 2,-52 0-2,-36 1 3,71 17-4,-54 0 4,19 0-4,52 0 5,-17 0-4,35 0 2,18 0-4,17 0 5,-17 0-4,52 0 4,-34 0-3,70 0 0,-54 0 1,-34 0 2,0 0-1,-89 0-3,-17 0 1,-18 0 1,71 0 0,-71 0 1,36 0 0,-36 0-3,-18 0 3,-34 0-2,34 0 1,1 0-1,-54 0 3,36 0-4,-35 0 5,0 0-6,-1 0 4,1 0 55,0 0-48,17 0-8,0 0 9,0 0-10,-17 0 1,0 0 0,-1 0 18,1-18-20</inkml:trace>
    </iact:actionData>
  </iact:action>
  <iact:action type="add" startTime="319285">
    <iact:property name="dataType"/>
    <iact:actionData xml:id="d18">
      <inkml:trace xmlns:inkml="http://www.w3.org/2003/InkML" xml:id="stk18" contextRef="#ctx0" brushRef="#br0">26388 16263 0,'0'18'93,"53"-18"-84,17 0-1,1 0 0,35 17 0,-1-17-1,-16 0 2,-1 0-1,35 0 1,-17 0-3,0 0 5,-18 0-6,0 0 5,1 0-3,-1 0 3,0 0-1,-17 0-3,17 0 1,-18 0 3,18 0-2,-17 0-2,-36 0 3,36 0-2,-18 0 1,-18 0 0,18 0 1,-18 0-2,18 0 2,0 0-1,0 0 0,0 0-1,17 0 3,19 0-4,-19 0 4,18 0-4,-52 0 4,52 0-4,18 0 4,35 0-5,-53 0 6,0 0-5,0 0 2,36 0-1,-18-17 2,-18 17-2,0 0 1,0 0 1,18 0-1,-18 0 1,-35 0-3,35 0 4,36 0-3,-36 0 2,36 0-1,-1 0 1,-35 0-2,0 0 2,71 0-3,-53 0 4,0-18-3,-18-17 2,36-1-3,-72 36 6,37 0-7,-36-17 5,52-1-5,-34 18 4,17-17-2,-35 17 2,18 0-2,-36 0 5,35 0-7,19 0 3,34 0 0,-35 0-1,36 0 1,-1 0 1,-17 0-2,18 0 1,-36 0 2,-18 0-3,-34-36 1,-19 19 0,1 17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12T01:15:12.4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27">
    <iact:property name="dataType"/>
    <iact:actionData xml:id="d0">
      <inkml:trace xmlns:inkml="http://www.w3.org/2003/InkML" xml:id="stk0" contextRef="#ctx0" brushRef="#br0">11254 4674 0,'17'0'118,"19"0"-109,-1 0-1,18 0 0,35 0 1,0 0-1,71 0 0,17 0-1,-35 0 3,71 0-4,17 0 3,-17 0-2,-71 0 5,35 0-8,-34 0 4,34 0 0,-17 0 0,17 0 0,36 0 0,-36 0 0,1 18 0,-36-18 1,17 0-2,-69 0 2,-1 0-2,-35 0 2,17 0-2,-34 0 10</inkml:trace>
    </iact:actionData>
  </iact:action>
  <iact:action type="add" startTime="3557">
    <iact:property name="dataType"/>
    <iact:actionData xml:id="d1">
      <inkml:trace xmlns:inkml="http://www.w3.org/2003/InkML" xml:id="stk1" contextRef="#ctx0" brushRef="#br0">4727 6738 0,'53'0'82,"88"0"-74,36-18 0,52 18 5,0 0-10,18 0 6,-53 0-1,88-53 0,-105 53 0,-36 0 2,-18 0-4,-34 0 3,-19-17-2,-52 17 2,35 0-4,-18 0 6,-17 0-4,17 0 2,-17 0-3,-1 0 10,1 0 0,-1 0 9,36 0-18,0 0 1,0 0 0,18 0 1,17 17-1,-17-17-1,-36 0 2,18 0-1,-36 0 1</inkml:trace>
    </iact:actionData>
  </iact:action>
  <iact:action type="add" startTime="4682">
    <iact:property name="dataType"/>
    <iact:actionData xml:id="d2">
      <inkml:trace xmlns:inkml="http://www.w3.org/2003/InkML" xml:id="stk2" contextRef="#ctx0" brushRef="#br0">9596 6526 0,'52'0'134,"37"0"-126,-1 0-1,53 0 2,18 0-1,-18 0 0,0 0-1,18 0 4,-18 0-6,18 0 6,-54 0-6,1 0 5,-18 0-4,1 0 4,-19 0-4,-35 0 2,36 0 0,0 0 4,-19 0-7,19 0 2,52 0 2,-17 0-2,18 0 2,52 0-3,-17 0 4,-53 0-3,70 0 2,-52 0-2,34 0 4,-17 0-7,-52 0 6,34 0-5,-35 0 5,1 0-3,-1 0 3,-18 0-4,18 0 3,36 0-2,-1 0 1,19 0 0,-1 0 5,-18 0-10,36 0 5,-18 0 0,35 0 1,-52 0-2,-1 0 1,-17 0 1,-35 0-1,-18 0 0,-36 0 0,19 0 2,-1 0-5,-18 0 12,19 0-7,-19-17-4,1 17 35</inkml:trace>
    </iact:actionData>
  </iact:action>
  <iact:action type="add" startTime="7544">
    <iact:property name="dataType"/>
    <iact:actionData xml:id="d3">
      <inkml:trace xmlns:inkml="http://www.w3.org/2003/InkML" xml:id="stk3" contextRef="#ctx0" brushRef="#br0">17568 6615 0,'18'0'34,"0"0"-17,17 0-12,18 0 13,-36 0-11,36 0 2,0 0-2,0 0 1,-18 0-1,54 0 3,-36 0-4,35 0 4,0 0-4,0 0 5,0 0-4,1 0 2,34 0-3,-52 0 4,17 0-5,-35 0 6,-18 0-5,53 0 4,-17 0-4,-18 0 4,0 0 0,88 0 4,-88 0-9,35 0 4,18 0-1,-53 0 0,17 0-1,18 0 2,53 0-1,-88 0 1,35 0-3,1 0 4,-19 0-3,18 0 3,-17 0-4,-18 0 5,35 0-7,-35 0 6,35 0-4,-17 0 5,17 0-6,-17 0 3,34 0 1,-16 0 0,-1 0-3,18-36 2,17 19 1,18 17-3,-17 0 3,-36 0-1,35 0 2,-17-18-3,-18 0 1,1 18-1,16-35 2,-16 35-2,-19-18 2,1 18-2,-54-17 3,54 17-3,-54 0 9,1 0 81,17 0-90,-17 0 10,17 0-10,-17 0 11,0 0 4,-1 0 5,1 0-22,0 0 4,17 0 8,-18 0-11,1 0 59,17 0-57,36 0-1,-36 0 1,36 0 0,-18 0 0,-18 0 0,35 0 1,-52 0-1,17 0-1</inkml:trace>
    </iact:actionData>
  </iact:action>
  <iact:action type="add" startTime="16695">
    <iact:property name="dataType"/>
    <iact:actionData xml:id="d4">
      <inkml:trace xmlns:inkml="http://www.w3.org/2003/InkML" xml:id="stk4" contextRef="#ctx0" brushRef="#br0">10389 8890 0,'18'0'7,"17"-18"11,0 18 2,1 0-11,-36-17-1,17 17 0,19 0 0,52 0 1,-35-18-1,106 0 1,-36 18-3,53-35 3,36 0-2,0 35 3,70-18-4,0 1 4,-53-36-4,18 35 4,-17-17-3,-1 35 2,18-18-3,-35-35 4,-36 53-4,18 0 4,18 0-3,-71 0 1,71 0 0,-71 0 0,35 0 0,0 0 0,-52 0 0,-1 0 0,1 0 0,-36-17-1,35 17 2,1 0-2,-89 0 4,18 0-5,18 0 3,-18-18-3,-36 18 5,36 0-5,0 0 5,-35 0-6,52 0 4,-52 0-3,0 0 1</inkml:trace>
    </iact:actionData>
  </iact:action>
  <iact:action type="add" startTime="18049">
    <iact:property name="dataType"/>
    <iact:actionData xml:id="d5">
      <inkml:trace xmlns:inkml="http://www.w3.org/2003/InkML" xml:id="stk5" contextRef="#ctx0" brushRef="#br0">20867 10971 0,'17'18'9,"36"-18"-5,71 0 4,70 0 0,0 0 0,70 0 1,54 0-3,35 0 3,141 0-1,-18 0 0,0 0 0,18 0 1,-141 0-2,70 0 1,0 0 0,-34-18 1,-19 18-2,53 0 2,1 0-3,-72 0 5,-34 0-5,88 0 3,17 0-2,-106 0 1,1 0 0,-18 0 1,-18 0-2,53 0 1,-88 0 0,-35 0 1,52 0-2,-34 0 1,17 0 1,-53 0-2,-36-35 1,1 17 1,-53 18-1,-36-17 0,-34 17 0,34-18 0,-17 18 64,-35 0-64,0 0-1,34 0 2,-34 0-2,17 0 1,-17 0 0,0 0 0,17 0 0,-17 0 8</inkml:trace>
    </iact:actionData>
  </iact:action>
  <iact:action type="add" startTime="25650">
    <iact:property name="dataType"/>
    <iact:actionData xml:id="d6">
      <inkml:trace xmlns:inkml="http://www.w3.org/2003/InkML" xml:id="stk6" contextRef="#ctx0" brushRef="#br0">11712 12524 0,'18'0'95,"35"0"-85,17 0-2,19 0-4,34 0 6,18 0-3,0 0 2,36 0-2,-19 0 4,-34 0-7,17 0 7,-53 0-5,-35-36 3,18 19-2,-54-1 3,1 18-4,17-18 4,-17 18 22,-1-17-23,1 17-2,17-18-1,1 18 2,-19 0 0,1 0 0,17 0 0,-17 0 11,17 0-14,-17 0 4,-1 0-2,36 0 2,-17 0 0,-1 0 0,0 0-2,36 0 1,-36 0 8,-17 0-9,-1 0 39,19 0-26,-19 0-5,18 0-6,1 0-2,-19 0-1,1 0 4</inkml:trace>
    </iact:actionData>
  </iact:action>
  <iact:action type="add" startTime="30766">
    <iact:property name="dataType"/>
    <iact:actionData xml:id="d7">
      <inkml:trace xmlns:inkml="http://www.w3.org/2003/InkML" xml:id="stk7" contextRef="#ctx0" brushRef="#br0">10530 14605 0,'18'0'142,"70"0"-131,-17 0-5,35 0 1,-1 0 2,37 0-2,-19 0 3,1 0-4,-19 0 5,54 0-6,-71 0 6,36 0-4,-36 0 1,35 0-2,-34 0 4,-1 0-3,0 0 1,0 0-1,0 0 1,18 0 0,-18 0 0,1 0 0,-1 0 2,35 0-3,1 0 0,-18 0 2,52 0-2,-69 0 2,34 0-2,18 0 1,-17 0-1,17 0 3,17 0-4,-16 0 5,-19 0-4,-35 0 1,53 0-1,18 0 3,-35 0-2,52 0 0,-35 0-1,71 0 0,-18 0 1,-35 0-1,17 0 2,18 0-1,0 0 0,0 0 1,18 0 3,-36 0-10,89 0 7,-1 0-1,1 0 4,52 0-8,18-53 4,53-17-1,106 52 3,-141-70-3,-141 70 3,-53-17-4,-1-1 5,-87 19-7,-36-1 5</inkml:trace>
    </iact:actionData>
  </iact:action>
  <iact:action type="add" startTime="37072">
    <iact:property name="dataType"/>
    <iact:actionData xml:id="d8">
      <inkml:trace xmlns:inkml="http://www.w3.org/2003/InkML" xml:id="stk8" contextRef="#ctx0" brushRef="#br0">22719 14658 0,'35'0'87,"36"0"-78,17 0-1,0 0-1,36 0 1,17 0 0,17 0-1,36 0 3,-17 0-3,35 0 3,-1 0-3,18 0 2,1 0-3,-19 0 4,19 0-5,-19 0 7,-34 0-7,52-35 5,-35 17-1,-53 0-2,71-17-2,-89 35 4,54-35-1,-18 35 1,35 0-2,-71 0 3,89-18-4,-89 18 2,54 0 1,17 0-2,-18 0 2,36 0-3,17-35 4,-17 17-3,52 18 2,-52-53-2,17 36 1,36-1-1,17-70 3,-106 70-2,36 1 0,-71-1-2,53-35 4,-53 53-4,36-18 4,-19-35-4,54 36 3,-53-1-1,17-17 0,-35 17 0,-35 1-1,71-1 2,-107 0-2,-35 18 3,36-17-4,-18 17 3,-35 0-1,34 0 9,-34 0-8,0 0-3,35 0 4,-36 0-4,36 0 4,-18 0-3,1 0 2,-19 0-3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12T01:15:57.0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7571">
    <iact:property name="dataType"/>
    <iact:actionData xml:id="d0">
      <inkml:trace xmlns:inkml="http://www.w3.org/2003/InkML" xml:id="stk0" contextRef="#ctx0" brushRef="#br0">4974 1623 0,'-17'0'178,"52"0"-149,53 0-20,0 0-2,36 0 2,-19 0-2,19 0 1,52 0 1,-52 0-2,17 0 2,-18 0-1,1 0-1,-54 0 5,19 17-1,-54-17-6,18 18 1,0-18 0,-18 0 4,-35 18-4,53-18 3,-35 0-2,17 0 3,0 0-3,0 0 1,-17 0-2,35 0 4,-18 0-2,18 0 1,-18 0-2,54 0-1,-19 0 3,18 0-2,1 0 2,-1 0-1,0 0 0,35 0 1,-34 0-1,34 0-1,36 0 1,-71 0 0,0 0 1,0 0-2,1 0 2,-1 0-2,-18 0 3,-34 0-4,17 0 4,-1 0-4,1 0 4,-17 0-4,-1 0 5,36 0-6,-1 0 5,-35 0-4,36 0 2,-18 0 1,-18 0-2,18 0 1,-18 0 1,1 0-2,-19 0 1,1 0 1,17 0-2,-17 0 3,17 0-3,18 0 2,18 0-2,17 0 2,18 0-3,-1 35 4,-16-35-3,-19 18 2,18-18-2,-17 0 1,-53 0-1,34 0 3,-34 0-3,17 0 1,-17 0-1,0 0 2,17 0 7,-17 0-7,-1 0-3,36 0 2,0 0 9,-35 0-9,35 0 4,-36 0-10,1 0 9,35 17-4,-36-17 2,19 0-2,-1 0 2,36 0-3,-54 0 6,36 0-8,-35 0 8,35 0-7,-18 0 5,-17 0-5,-1 0 5,18 0-4,-17 0 11,0 0 7</inkml:trace>
    </iact:actionData>
  </iact:action>
  <iact:action type="add" startTime="54674">
    <iact:property name="dataType"/>
    <iact:actionData xml:id="d1">
      <inkml:trace xmlns:inkml="http://www.w3.org/2003/InkML" xml:id="stk1" contextRef="#ctx0" brushRef="#br0">1693 3104 0,'18'0'91,"17"0"-73,18 0-10,-18 0 1,18-35-2,18 18 3,52-1-4,-52 18 4,17-18-5,53 18 5,53-35-4,-53 35 4,36 0-4,52 0 2,-17 0 0,-36 0 0,1 0 0,-36 0 1,17 0-2,-69 0 2,-1 0-2,0 0 1,-35 0 0,35 0 0,0 0 1,0 0-2,1 0 4,34 0-5,1 0 3,-1 0-2,1 0 2,17 0-3,0 0 6,-18 0-8,-35 0 7,36 0-6,-36 0 3,0 0 0,71 0-1,-35 0 2,-36 0-1,35 0 0,-35 0 0,1 0 0,34 0-1,18 18 2,-17-18-1,70 53 2,-53-36-3,18 1 3,17-1-4,-53-17 3,-34 0-3,-37 0 6,-34 0-8,0 0 6</inkml:trace>
    </iact:actionData>
  </iact:action>
  <iact:action type="add" startTime="62844">
    <iact:property name="dataType"/>
    <iact:actionData xml:id="d2">
      <inkml:trace xmlns:inkml="http://www.w3.org/2003/InkML" xml:id="stk2" contextRef="#ctx0" brushRef="#br0">14746 2981 0,'18'0'149,"-1"0"-138,1 0-5,0 0 3,17 0-3,-17 0 4,-1 0 12,18 0-14</inkml:trace>
    </iact:actionData>
  </iact:action>
  <iact:action type="add" startTime="64406">
    <iact:property name="dataType"/>
    <iact:actionData xml:id="d3">
      <inkml:trace xmlns:inkml="http://www.w3.org/2003/InkML" xml:id="stk3" contextRef="#ctx0" brushRef="#br0">17727 3052 0,'18'0'67,"52"0"-58,36 0 0,70 0-1,-34 0 1,105 0-2,-18 0 1,0 0-1,71 0 2,-35 0-2,-36 0 4,35 52-6,-17-16 6,-35-1-6,53-17 5,-36-1-4,-70 36 2,52-35 1,-122-1-2,-1-17 2,18 18-2,-71-18 1,-17 0 1,-1 0-2,18 0 251,-17 0-242,0 0-9,17 0 0,-17 0 2,-1 0-2,36-18 1,-18-17 0,-17 35 0,17-17 0,-17-19 0,17 36 0,-17-17 9,0 17 119</inkml:trace>
    </iact:actionData>
  </iact:action>
  <iact:action type="add" startTime="73304">
    <iact:property name="dataType"/>
    <iact:actionData xml:id="d4">
      <inkml:trace xmlns:inkml="http://www.w3.org/2003/InkML" xml:id="stk4" contextRef="#ctx0" brushRef="#br0">14570 3034 0,'17'0'8,"1"-18"8,17 18 0,-17-17-9,17 17 0,18-18 3,-18 18-4,54 0 4,16 0-3,19-35 4,-1 35-6,18 0 2,-17 0 1,17 0 0,35 0 0,-17 0 0,18 0 1,-72 0-2,72 0 3,-54 0-2,36 0 1,-106 0-2,17 0 1,-34 0-1,-19 0 2,1 0-2,0 0 18</inkml:trace>
    </iact:actionData>
  </iact:action>
  <iact:action type="add" startTime="74552">
    <iact:property name="dataType"/>
    <iact:actionData xml:id="d5">
      <inkml:trace xmlns:inkml="http://www.w3.org/2003/InkML" xml:id="stk5" contextRef="#ctx0" brushRef="#br0">24289 3087 0,'17'0'94,"72"0"-84,-1 0-4,18 0 2,88 0 1,-18 0-2,18 0 2,35 0-2,36 0 4,35 0-6,-36 0 6,-34 0-5,-1 0 3,18 0-3,-106 0 5,35 0-6,-52 0 5,-1-18-4,-52 18 5,17-17-4,0 17-1,-35-36 3,35 36-2,-52-17 3,34 17-3,1-18 1,-36 18 0,53-18 0,-70 18 0,35-35 0,-18 35-1,-17-18 2,-1 18-1,36-17 1,-35 17 8,17 0-10,1 0 7,-19 0-4,36-36-4,0 36 4,-18 0-3,18 0 2,18 0-2,-1 0 0,-52 0 1,35 0 1,-18 0-1,0 0 7</inkml:trace>
    </iact:actionData>
  </iact:action>
  <iact:action type="add" startTime="83992">
    <iact:property name="dataType"/>
    <iact:actionData xml:id="d6">
      <inkml:trace xmlns:inkml="http://www.w3.org/2003/InkML" xml:id="stk6" contextRef="#ctx0" brushRef="#br0">952 4463 0,'36'0'229,"-19"0"-222,36 0 2,-17 0 0,17 0-3,17 0 4,1 0-4,-18 0 4,17 0-3,1 0 1,17 0-2,0 0 5,18 0-5,-53 0 2,17 0-1,-17 0 2,0 0-1,18 0 0,17 0-2,-18 0 3,-17 0-1,0 0 1,18 0 0,-1 0-3,-34 0 3,52 0-2,-18 0 3,36 0-3,0 0 2,-53 0-3,35 0 5,18 0-6,-18 0 5,0 0-4,1 0 4,34 0-4,-35 0 3,89 0-3,-89 0 5,0 0-5,0 0 4,18 0-4,-35 35 2,17-35 0,-35 18 0,0-18 0,17 17 1,-34-17-2,-1 0 2,53 0-1,-17 0 0,17 18 1,18 17-2,52-17 2,-52-18-2,53 17 2,-36 19-2,54-1 2,-18-35-2,-18 18 1,17-18 0,-69 0 0,52 0 0,-53 0 1,35 0-1,36 35-1,-71-35 0,36 0 2,-1 0-2,54 0 1,-36 0 1,70 0-1,-69 0 0,69 0-2,-17 0 4,-35 0-3,17 0 2,-35 0-2,71 0 2,-35 0-2,-54 0 4,18 0-6,36 0 5,-89 0-3,70 0 2,-16 0-3,-19 0 3,18 0-2,18-35 1,-18 35 2,35 0 5,-52-18-13,35 18 3,17 0 4,-53 0 0,54 0-2,-36 0 1,35 0 1,-52 0-3,-1 0 4,1 0-3,-36 0 1,18 0 1,53 0-1,-36 0-1,-17 0 3,88-18-5,-18-17 5,36 0-3,-71 35 3,-17-18-4,34-17 1,-17 17 1,-17 18 1,-1-35-2,1 35 2,-36 0-2,88 0 1,-70 0 0,0 0 1,70 0-1,-52 0-1,-1 0 3,54 0-3,-54 0 2,18 0-3,18 0 4,-53 0-2,53 0 1,-18 0-3,18 0 4,-54 0-4,54 0 4,-53 0-4,0 0 3,0 0-2,52 0 2,-16 0-3,16 0 2,19 0 1,-72 0-1,72 0 0,-18 0 1,-36 0-2,18 0 1,0 0 1,-17 0-1,-36 0 1,71 0-2,-71 0 4,0 0-8,0 0 7,-35 0-3,35 0 4,1 0-6,-1 0 6,71 0-5,-71 0 3,35-35-2,-35 35 0,36-18 0,-36 18 2,36-18-2,-36 18 5,71 0-6,-124 0 0,106 0 2,-18 0 0,-34 0 1,-1 0-2,35 0 1,1 0 1,17 0-1,-18 0 0,1 0 0,17 0-1,18 0 2,-18 0-2,70 0 2,-105 0-1,71 0 1,-54 0-3,36 0 5,-18-35-5,-18 35 3,1-35-2,35 17 2,-36 18-2,18 0 1,36 0 0,-54-17 0,53 17 0,-34 0 0,-19 0 1,36 0-1,-53 0 0,-1 0-1,-16 0 2,52 0-2,-53 0 2,71 0-2,-53 0 2,17 0-1,89 0 1,17 0-1,-17 52 0,-1-34-2,1 17 2,0-35-1,-18 0 3,-36 0-4,-16 0 4,-1 0-3,17 0 0,19 0 2,-1 0-1,54 18-1,-19-18 2,54 53 0,-1 0-2,-17-36 1,-17 36-1,-19-35 2,-34 0-1,-1-18 1,0 17-2,-17-17 1,-18 0 0,18 0 1,-71 0-3,-35 0 5,-35 0-6,17 0 5,0 0 5,-17 0-6,35 0 13,-18-17-13,0 17 8,-17-18-9,0 18 8,17-18-6,-17 18 20,-1 0-22,1 0 0,17 0-2,-17 0 5,-1 0-6,36-17 6,-88 17 163,-18 0-164,-17 0-4</inkml:trace>
    </iact:actionData>
  </iact:action>
  <iact:action type="add" startTime="87775">
    <iact:property name="dataType"/>
    <iact:actionData xml:id="d7">
      <inkml:trace xmlns:inkml="http://www.w3.org/2003/InkML" xml:id="stk7" contextRef="#ctx0" brushRef="#br0">1764 5874 0,'70'0'119,"1"0"-102,17 0-8,89 17-2,-1 1 2,71 35-4,70-18 4,-52-17-2,105-1 2,54-17-2,-71 89 4,-1-89-5,19 0 3,-89 0-3,18 0 4,-71 0-3,-17 0 1,-36 0 0,1 0 1,-54 0-1,0 0-1,-17 0 1,-17 0 0,34 0 0,-35 0 1,36 0-2,-36 0 1,0 0 1,36 0-2,-1 0 2,-52 0-2,-1 0 2,-52 0-3,17 0 5</inkml:trace>
    </iact:actionData>
  </iact:action>
  <iact:action type="add" startTime="111314">
    <iact:property name="dataType"/>
    <iact:actionData xml:id="d8">
      <inkml:trace xmlns:inkml="http://www.w3.org/2003/InkML" xml:id="stk8" contextRef="#ctx0" brushRef="#br0">14076 6138 0,'-18'-17'95,"18"-1"-87,18 18 1,-1 0-3,54-18 3,0 18-2,17 0 2,0 0-2,35 0 1,1 0 0,17 0 0,-18 0-1,1 0 3,17 0-1,-17 0-2,-36 0 2,0 0-2,35 0 2,1 0-1,-36 0 0,88 0-1,-52 0 3,-18 0-5,0 0 5,-18 0-3,0 0 2,-17 0-3,-19 0 4,1 0-1,0 0-3,-35 0 9,17 0-6,-17 0 38</inkml:trace>
    </iact:actionData>
  </iact:action>
  <iact:action type="add" startTime="121207">
    <iact:property name="dataType"/>
    <iact:actionData xml:id="d9">
      <inkml:trace xmlns:inkml="http://www.w3.org/2003/InkML" xml:id="stk9" contextRef="#ctx0" brushRef="#br0">1411 7444 0,'18'0'45,"35"0"-26,-36 0-12,19-18 0,-19 18 3,36 0-4,-18 0 4,1 0-4,52 0 4,-35 0-3,17 0 3,-17 0-5,35 0 5,-17 0-4,17 0 2,0 0 0,-35 0 0,36 0-1,-19 0 2,-17 0-1,35 0 0,-35 0 0,0 0 0,35 0 1,-35 0-2,35 0 1,18 0-1,-18 0 4,18 0-5,0 0 4,0 0-3,0 0 2,-18 0-3,53 0 5,18 0-6,-71 0 4,53 0-2,18 0 3,-18 0-2,35 0 0,-52 0-2,-1 0 1,54 0 2,-72 0-1,54 0 0,18 0 1,-54 0-1,-35 0-1,0 0 1,-17 0 0,-36 0 1,1 0-3,-19 0 4,36 0-3,-35 0 2,17 0-2,0 0 3,18 0-5,0 0 7,0 0-8,18 0 8,17 0-7,-35 0 4,35 0-2,18 0 2,0 0-2,-18 0 1,18 0 0,-18 0 1,0 0-3,-17 0 2,-19 0 1,37 0 0,17 0-1,-18 0 0,0 0 0,0 0-1,0 0 3,0 0-3,1 0 1,17 0 0,-18 0 1,-53 0-3,36 0 5,-1 0-5,-35 0 3,18 0-3,0 0 4,-35 0-5,-1 0 5,36 0-3,-35 0 1,17 0 0,-17 0 0,0 0 0,35 0 0,17 0 0,-35 0 0,36 0 1,-1 0-2,19 0 2,-1 0-2,0 18 1,36-1 0,-19-17 0,19 36-1,-36-36 3,0 35-3,18-18 3,-18-17-5,0 18 6,36 0-5,-1-18 2,1 17 0,-18 1 0,0-18 1,17 0-1,36 0 0,-53 0 8,-1 0-14,1 0 2,0 0 5,-18 0-1,0 0 1,-17 0-1,17 0 0,-35 0 0,0 0 2,0 0-4,-35 0 5,52 0-7,-17 0 6,-35 0-4,35 0 4,-18 0-4,0 0 2,0 0-1,36 0 2,-53 0-2,35 0 3,-36 0-4,54 0 3,-18 0-1,0 0 0,-18 0-1,18 0 1,0 0 1,-18 0 0,18 0-2,0 0 1,-36 0 1,36 0-2,18 0 2,-53 0-2,34 0 2,-34 0-2,53 0 4,-36 0-5,36 0 3,-36 0-2,0-18 1,18 18-1,-18-35 3,1 35-3,-1 0 1,-18-18-1,19 18 1,-19 0 0,36 0 11,-35 0-14,35-17 4,-36 17-1,36 0 0,-17 0-1,17 0 2,0 0-1,-1 0 1,-16 0-2,-1 0 2,36 0-3,-36 0 4,18 0-3,0 0 2,-36 0-3,36 0 2,18-18-1,-36 18 2,0 0-1,-17 0 0,17-17-1,1 17 17,-19 0 1,18 0-15,-35-18-2,18 18 8,17 0-9,-17 0 2,17 0-3,1-18 3,-1 18 0,35 0 0,-52 0-3,35-17 2,0 17-1,-36 0 3,1-36-4,35 36 3,-35 0-2,35 0 2,-18 0-2,0 0 1,36 0 0,-36 0 1,0 0-1,18 0 0,0 0 0,0 0 0,-18 0 1,36 0-2,-54 0 1,54 0 0,0 0 0,-54 0-2,36 0 4,-18 0-4,1 0 5,-1 0-5,36 0 4,-36 0-4,0 0 2,36 0 0,-54 0 0,36 0 1,18 0-2,-54 0 0,54 0 3,-36 0-3,18 0 0,0 0 1,0 0 1,18 0 0,-19 0-1,19 0 1,-36 0-3,18 0 2,-18 0 1,18 0 0,-35 0-2,35 0 2,-35 0-2,35 0 2,-18 0-3,0 0 3,0 0-1,36 0 0,-36 0-1,0 0 2,36 0-2,-53 0 3,35 0-3,-1 0 1,-16 0-1,17 0 2,0 0-2,-36 0 2,36 0-1,0 0-2,-35 0 4,35 0-4,-18 0 4,0 0-4,0 0 3,1 0-1,-1 0 1,36 0-3,-54 0 4,36 0-3,18 0 3,-54 0-4,54 0 1,-18 0 2,-18 0-1,18 0 0,0 0 1,-18 0-1,18 0 0,-18 0 0,1 0-2,-1 0 3,18 0-1,-36 0 1,36 0-2,-17 0 2,17 0 8,0 0-2,-36 0-8,1 0 2,17 0-2,0 0 4,1 0-6,-19 0 3,1 0 0,35 0 1,-36 0-2,36 0 2,-35 0-2,35 0 2,17 0-1,-52 0 0,0 0 0,35 0 0,-36 0-1,19 0 3,-19 0-4,1 0 2,17 0 1,0 0 6,1 0-7,-19 0 1,36 0-2,-35 0 3,35 0-5,-18 0 6,0 0-4,1 0 2,17 0-2,-36 0 0,1 0 1,17 0 1,0 0 0,18 0-3,0 0 10,-35 0-8,35 0 0,-18 0 0,0 0 0,18 0 1,0 0-2,-18 0 2,18 0-3,36-17 4,-72 17-1,36 0-1,0 0-2,18-53 4,-1 35-4,1 0 5,52-17-6,-35 0 5,106 0-4,-70-1 2,-36 1 0,53 0 0,-88 17 0,18 18 1,-18-35-1,-18 17 0,-18 18 0,36 0 0,-35-17-1,17 17 1,1 0 1,-1 0-3,18 0 4,17 0-3,-17 0 3,35 0-4,18 0 4,-18 0-5,36 0 6,-18 0-4,53 0 2,-36 0-3,-35 0 3,18 0-2,18 0 0,-1 0 2,18 0-1,-17 0 0,-1 0 1,18 0-2,-17 0 1,34 0 0,-69 0 1,52 0-2,-53 0 2,35 0-2,1 0 2,-1 0-1,18 0-1,-52 0 2,34 0 10,-52 0-17,17 0-1,-71 0 10,54 0-5,-53 0 5,17 0-6,-17 0 5,-1 0 13,18 0 8,-17 0-21,35 0 4,-35 0-5,35 0-2,0 0 1,-18 0 0,35 0 1,-34 0-2,17 0 2,-18 0-3,35 0 4,-34 0-3,-1 0 3,18 0-4,-36 0 3,1 0-3,17 0 4,1 0-3,17 0 2,-36 0-2,36 0 1,-35 0 0,17 0 9</inkml:trace>
    </iact:actionData>
  </iact:action>
  <iact:action type="add" startTime="133204">
    <iact:property name="dataType"/>
    <iact:actionData xml:id="d10">
      <inkml:trace xmlns:inkml="http://www.w3.org/2003/InkML" xml:id="stk10" contextRef="#ctx0" brushRef="#br0">27111 7232 0,'18'0'61,"17"0"-52,-17 0-1,-1 0 0,18 0-1,1 0 11,-1 0-11,0 0 9,1 0-7,-1 0-3,18 0 4,0 0-4,0 0 4,17 0-2,1 0 1,17 0-2,0 0 2,0 0-2,36 0 1,-18 0-1,52 0 1,-17 0 0,-17 0 0,-1 0 0,-34 0 0,-19 0 0,18 0 0,1 0 0,-19 0 1,-17 0-1,18 0-1,17 0 3,-53 0-3,18 0 2,17 0-2,-34 0 2,-1 0-3,18 0 4,18 0-4,-1 0 3,-52 0-2,52 0 2,1 0-2,-18 0 1,0 0 0,17 0 2,1 0-4,-18 0 1,-18 0 2,36 0-2,-54 0 1,54 0 0,-1 0 0,-17 0 1,0 0-1,35 0-1,0 0 3,-17 0-4,17 0 4,-17 0-3,-18 0 2,53-18-1,-71 18 0,35-17-1,-17 17 3,0 0-4,0-18 3,18 18-2,-36-18 2,18 18-2,0 0 2,0 0-2,17-35 2,1 35-1,17 0 0,18 0 0,0 0-1,0 0 2,70 0-1,-53 0 1,54 0-2,-54 0 2,1 0-2,-1 0 4,-35 0-6,-35 0 4,0-18-4,-18 18 6,-17-17-5</inkml:trace>
    </iact:actionData>
  </iact:action>
  <iact:action type="add" startTime="178993">
    <iact:property name="dataType"/>
    <iact:actionData xml:id="d11">
      <inkml:trace xmlns:inkml="http://www.w3.org/2003/InkML" xml:id="stk11" contextRef="#ctx0" brushRef="#br0">27182 7267 0,'17'0'157,"1"0"-139,17 0-3,-17 0 1,-1 0-7,1 0-2,0 0 2,-1 0-3,19 0 5,-19 0-5,1 0 11,17 0 0,-17 0 20,-1 0-20,1 0-9,0 0-1,-1 0 3,1 0-4,17 0 2,-17 0 0,17 0 1,0 0-2,18 0 9,-35 0-8,35 0 0,-18 0 2,-17 0-4,35 0 5,0 0-6,-36 0 4,54 0-2,-1 0 1,-52 0 5,53 0-10,-19 0 6,-16 0-1,17 0 0,0 0 0,-18 0-1,18 0 2,-18 0 0,0 0 7,-17 0-10,0 0 11,-1 0-9,19 0 0,-19 0 2,18 0-5,1 0 6,-1 0-6,0 0 5,18 0-3,-35 0 1,35 0-1,17 0 2,-52 0-1,53 0 0,-1 0 0,-17 0 0,0 0 0,17 0-1,-34 0 1,-1 0 0,36 0 0,-19 0 0,-16 0 0,-1 0 1,36 0-1,-18-35-1,-36 35 2,36 0-1,-18-18 1,18 18 8,-35 0-2,17 0-9,-17-17 3,-1 17 15,19 0-8,-19 0-9,1 0 2,0 0-2,17 0 1,35 0 0,-52 0 0,53 0 1,-1 0-1,-52 0 0,52 0 0,-17 0 0,-17 0 1,17 0-2,-18 0 2,18 0-3,-36 0 5,36 0-6,-35 0 6,17 0-4,-17 0 1,35 0-1,-18 0 2,0 0 6,-17 0-7,35 0 8,-18 0 0,-17 0-9,17 0 1,18 0 1,-35 0 6,-1 0-6,19 0-2,-19 0 2,1 0-2,-1 0 3,1 0-4,0 0 6,35 0-8,-36 0 7,36 0-5,-18 0 2,1 0-1,-1 0 6,18 0-10,-35 0 6,35 0-2,-18 0 2,0 0-1,36 0 0,-36 0 0,-17-36-1,34 36 2,-34-17-1,0 17 1,17 0-2,0 0 2,1 0-2,-1-18 3,-18 18-5,19 0 6,34 0-6,1-18 6,-53 18-6,52-17 5,-17-1-3,-18 18 1,53 0 0,-17 0-1,17 0 1,-17 0 0,-54 0 0,54 0 0,-18 0 1,-35 0-1,-1 0 1,18 0-2,1 0 8,-1 0 2,-17 0-9,-1 0 9,1 0 0,0 0-12,-1 18 11,1-18-6,-1 0-4,1 0 3,0 0 7,35 17-9,0-17 11,-18 18 36,18 17 508,-36-17-555,1 17 1,17-17 0,-17-18 0,-18 18-1,53-1 1,-53 1 0,18-18 0,-1 17 16,1-17-15,-1 0 63,-34-17 673,-18-1-730,17 1-8,-17-1 11,17 18-8,0-18-5</inkml:trace>
    </iact:actionData>
  </iact:action>
  <iact:action type="add" startTime="203885">
    <iact:property name="dataType"/>
    <iact:actionData xml:id="d12">
      <inkml:trace xmlns:inkml="http://www.w3.org/2003/InkML" xml:id="stk12" contextRef="#ctx0" brushRef="#br0">13176 8802 0,'0'17'52,"36"-17"-43,52 0-1,0 0 0,0 0 1,36 0-1,34 0-1,-52 0 2,18 0-2,-36 0 2,35 0-3,36 0 4,-71 0-3,18 0 2,35 53-2,-53-35 3,36-18-4,35 18 4,-106-18-1,70 0-1,-88 0-3,36 0 4,-36 0-2,0 0 3,18 0-2,-35 0-3,0 0 3,34 0 1,-34 0-1,53 0 0,-18 0 0,-18 0 0,18 0 0,17 0 0,-17 0 1,124 0 8,-89 0-10,0 0 2,0 0-2,36 0 1,-1 0-2,1 0 4,-36 0-3,18 0 1,0 0 0,-54 0 1,37 0-3,-1 0 3,-18 0-2,19 0 2,-1 0-2,-18 0 2,1 0 1,17 0-4,-17 0 2,-18 0 0,35 0 2,-35 0-4,0 0 4,-1 0-4,-16 0 3,34 0-3,-17 0 12,-35 0-6,17 0-9,0 0 6,1 0-2,-1 0 2,18 0-1,-35 0 0,52 0 5,1 0-7,-36 0-1,53 0 2,0 0 1,18 0 3,-53 0-5,35 0 1,-17 0 3,-1 0-3,-52 0 1,0 0 1208,-1 0-1208,19 0-1,-19 0 0,1 0 204,-1 0-189</inkml:trace>
    </iact:actionData>
  </iact:action>
  <iact:action type="add" startTime="219358">
    <iact:property name="dataType"/>
    <iact:actionData xml:id="d13">
      <inkml:trace xmlns:inkml="http://www.w3.org/2003/InkML" xml:id="stk13" contextRef="#ctx0" brushRef="#br0">20355 8837 0,'18'0'27,"0"0"-10,17 0 8,-18 0-18,1 0 3,53 0-4,-18 0 6,35 0-9,-35 0 8,70 0-5,-35 0 4,53 0-2,-17 0 1,17 0 7,18 0-14,-36 0 0,18 0 7,-17 0-1,-36 0 1,36 0-2,-19 0 1,-34 0 1,52 0-2,-34 0 2,16 0-3,19 0 4,-36 0-3,18 0 2,-18 0-1,0 0 1,-35 0-2,35 0 3,54 0-5,-54 0 5,-35 0-4,35 0 3,35 0-1,1 18 0,-89-18 0,36 0 0,-1 0 0,1 0-1,-36 0 2,18 0-3,-18 0 2,0 0 0,36 0 3,-18 0-5,0 17 3,53-17-2,-53 0 2,35 0-1,18 0 1,-53 0-2,35 0 2,0 0-3,-35 0 4,35 0-3,-17 0 1,17 0-1,-18 0 2,1 0-1,-1 0 1,19 0-3,-36 0 2,35 0 0,0 0 1,0 0-2,0 0 2,1 0-1,34 0 0,0 0 1,-34 18-3,34-18 3,1 0-2,-36 0 2,0 0-1,18 0 1,-18 0-3,18 0 5,0 0-6,0 0 7,-36 0-8,71 0 7,-53 0-6,1 0 5,-36 0-4,35 0 2,-18 0 0,-17 0 0,18 0 0,17 0 0,-53 0 0,0 0-1,18 0 2,0 0-1,-17 0 0,17 0 0,17 0 1,-52 0-2,35 0 3,0 0-5,-36 0 5,18 0-3,-17 0 2,0 0-1,-1 0 257,1 0-257,17 0 8,1 0-9,16 0 3,1 0-4,-17 0 2,-1 0-1,-17 0 1,-1 0 1</inkml:trace>
    </iact:actionData>
  </iact:action>
  <iact:action type="add" startTime="235748">
    <iact:property name="dataType"/>
    <iact:actionData xml:id="d14">
      <inkml:trace xmlns:inkml="http://www.w3.org/2003/InkML" xml:id="stk14" contextRef="#ctx0" brushRef="#br0">20338 11077 0,'-18'18'30,"0"-1"-4,1-17-18,-19 18 24,19-18-9,-1 18-15,1-18-1,-1 17 3,0-17 5,1 0-8,-1 0 10,-35 18-6,35-18 2,-17 0-6,-35 0 1,34 0 0,1 0 2,0 0-4,-18 0 2,18 0 0,-1 0 0,1 0 0,-18 0 10,35 0-2,1-18-8,-1 18-1,-17-35 0,0 35 19,17 0-19,18-18 1,-18 1-2,-17-1 5,0 1 3,17 17-6,0 0 15,-17-18 20,35-17-11,0 17-16,0 0-8,0-17 1,-17 0-4,-1 17 6,18 1 3,-18-1-6,18-17 0,0 17-1,0 0 3,0-17 12,-17 35-13,17-18 6,0 1-5,0-1 7,0 1-9,0-19-1,-36 19-1,36-1 3,0 0-2,0 1 2,0-1-1,0 0 0,0 1 8,0-19-10,0 19 11,0-1-7,0 1-5,0-1 7,0 0-8,0-17 13,0 17-8,0 1 6,0-19-7,0 19 8,0-18-8,0 17 1,18-17-2,-18-1 2,18 19-1,-18-36 0,17 18-1,1 35 2,-18-36-2,18 19 3,17-36 6,-18 35 1,1-35-12,0 35 4,-1-17-1,1 35 0,0-35 0,-1 0 1,19 17 6,-36 0-7,17 1 0,-17-19 0,18 1 0,0 35 2,-1-17-4,-17-1 3,18 18-3,17-35 3,-35 17-2,18 0 2,17-17-2,0 17 4,-17-17-6,17 18 5,0-1-3,-17 18 2,17-35-3,-17 17 3,17 0 14,-17 18 0,0-17-5,-18-1-11,17 18 1,1 0 1,-1 0-2,1-18 9,0 18-7,-1-17 8,1 17-12,17-18 7,36 0-6,-36 18 2,-17-17-1,-1 17 3,1 0-5,0 0 4,17 0 0,-17 0-2,-1 0 11,36 0-3,-35 0-7,17 0-1,0 0 2,1 0-1,-1 0-1,0 0 1,-17 0 0,17 0-1,0 0 3,-17 0-3,0 0 2,-1 0 14,19 17-12,-19 1-7,1-18 30,17 35-17,-35-17-2,18 17 1,-1 1-8,1-19 1,-18 1 6,18 17-8,-18-17 18,17 17-18,-17-17 9,0 17 17,0-17-17,0-1-6,0 1-4,0 0 2,0-1-1,0 1 2,36 35-1,-36-36 0,0 1-1,0 0 2,0-1-2,0 1 1,0 17 0,0-17-1,0 17 10,0-17-9,0 35 11,0-36-4,0 1-8,0 0 11,0-1-11,-18-17-1,18 18 10,0 0-8,0-1 0,-18 1 0,-17 17 0,35-17 11,0 17-13,-18-17 3,-17 35-2,35-36 8,-17 1-6,17-1-2,0 1 3,0 0-3,-18-1 1,18 1-1,-35 0 4,35-1-5,-18 1 3,0 0-3,-17 17 11,35-18-9,-18 1 0,1 17-1,-1 1 1,0-36 1,18 17-2,-17 1 1,-1 0 0,18-1-1,0 1 1,-17 0 0,-1-18 2,18 17-3,0 1 10,-18-18-9,18 17 26,0 1-29,-35 0 5,17-1 12,18 1-13,-17 0-2,-19 17 2,19-17-2,17-1 1,-18 1 8,-17 17-8,35-17 0,-18-1 17,1 1 65,-1-18-60,0 18 74</inkml:trace>
    </iact:actionData>
  </iact:action>
  <iact:action type="add" startTime="239454">
    <iact:property name="dataType"/>
    <iact:actionData xml:id="d15">
      <inkml:trace xmlns:inkml="http://www.w3.org/2003/InkML" xml:id="stk15" contextRef="#ctx0" brushRef="#br0">21643 11254 0,'-35'0'143,"-1"-18"-129,1 0-6,17 18 8,1-17-9,-1 17 2,1 0 0,-1-18-2,18 0 9,-35 18 9,17-17-17,-17-19 7,17 19-6,-17 17-2,17-35 4,-17-1-5,-36 19 3,36-19-3,0 19 11,-1-1-9,36 0 7,-17 18 16,-1-17-5,1-1-18,17-17 35,0 0-29,0-18 9,0 35-7,0-17-8,0 17-1,-18-17 9,18 0-6,0-18 4,0 35 2,0 0-6,0 1-3,0-19 1,0 19-2,0-1 3,0-17-1,0-18 8,0 35-6,0-17 6,0 0 0,0 0-10,0 17 4,18-17-4,-18-1 4,17-17 6,-17 36-2,0-36-6,0 35 8,0 1-8,0-1 1,18-17 7,-18 17-7,35 0-1,-35 1-3,0-1 5,0 0-2,18 1 1,-18-1-2,17 1 1,-17-19-2,36 1 5,-19 0 11,1-1-13,17 1-2,-17 18 0,-18-1 10,17-17-9,1 17 9,0 0-10,-1 1 10,1-19-10,17 19 10,-35-1 1,18 1-9,0-1-1,-1 18 5,-17-18-6,36 1 10,16-1-2,-52 0-6,18 18 6,0 0-8,-1-17 2,1 17-1,0 0 0,17-18-1,0-17 1,-17 35 9,-1 0-9,1 0 9,0 0-10,17-18 3,-17 18 5,17 0-9,0 0 5,0 0-5,18-18 3,-17 18-2,-1 0 3,18 0-3,17 0 1,-52 0-1,35 0 1,-18 0 0,1 0 0,-19 0 0,1 0 9,-1 0 16,1 0-18,0 0-8,-1 0 9,19 0-5,-19 0 5,19 0-11,-19 0 4,1 0-3,17 18 4,0 0-1,-17-1 6,17-17-7,-35 18-1,18 0 9,0-18-7,-1 17 0,1-17-2,0 18 0,17 17 11,-18-17-12,1 0 12,17 17-4,-17-18 11,0 1-2,-18 0-15,0-1 9,17 19-10,-17-19 10,0 1-10,0 0 1,18-1 2,-18 1-3,18-1 2,-18 19 6,0-19-6,0 1 6,0 17-8,0-17 3,0 0-3,0-1 1,17 18 0,-17-17 8,0 0-15,0-1 7,0 1-2,0 17 10,0 1 2,0-1 5,0-17-7,0-1-8,0 1-1,0-1 1,0 19 0,0-19 2,0 1-3,0 0 2,0 17 6,0-17-9,-17 17 11,17-18-8,-18-17-2,18 36 2,-18 17-1,-17-36 1,17 1-3,18 17 2,-17-17 8,-19 35-8,19-53 0,17 17 1,-18 19-2,-17-1 2,17-17-2,18-1 1,-17 1 1,-1 17 7,-17 0-7,17-17 12,-17 17-10,35-17 11,-18 0-14,0-1 0,1 1 8,17 0-8,-35-18 8,17 0-8,0 17 0,-17 1 8,35-1-8,-35 1 0,-1-18 0,19 18-1,-18 17 2,17-17 8,0-18-1,1 0 4,-1 0-16,0 17 6,-17-17 12,17 18-13,18 0 7,-35-18 7,0 17-16,-18-17 18,0 18-9,35-18-7,1 0 14,-19 0-16,36 17 25,-17-17-23,-1 0 30,1 18-22,-1-18-1,0 0-8,-35 0 8,0 0-1,36 18-6,-54-18 7,18 0 3,36 0 68,-1 0-56,0 0-7,1 0-9,-1 0-7,-17 0 8,17 0 6,1 0 189,-19 0-204,19 17 10,-1-17-10,0 0 1,1 0-1,-1 0 298</inkml:trace>
    </iact:actionData>
  </iact:action>
  <iact:action type="add" startTime="247088">
    <iact:property name="dataType"/>
    <iact:actionData xml:id="d16">
      <inkml:trace xmlns:inkml="http://www.w3.org/2003/InkML" xml:id="stk16" contextRef="#ctx0" brushRef="#br0">19032 11342 0,'71'0'160,"-1"0"-150,-17 0-5,0 0 5,18 0-4,-1 0 4,-52 0-3,35 0 1,18 0-1,-36 0 10,-18 0-9,1 0 0,17 0 0,1 0 4,-1 0-9,35 0 6,-34 0-2,-1 0 3,18 0-3,-35 0 1,52 17-1,-52 1 3,17-18-3,18 18 3,18-18-3,-36 0 2,0 0-4,18 0 6,-35 0-6,52 17 5,-52-17-4,17 0 2,-17 0 0,17 36 1,0-36-2,36 0 1,-54 0 0,54 0 0,0 0 0,-54 0 1,54 17-1,-36-17-1,18 0 1,0 0-1,-18 0 3,18 0-3,-18 0 2,18 0-2,-35 0 3,35 0-4,17 0 5,-52 0-5,53 0 3,-54 0-2,19 0 7,-1 0-12,18 0 6,-36 0 1,36 0-2,-35 0 1,0 0 0,34 0 0,-16 0-1,17 0 3,17 0-3,-52 0 2,52 0-2,-17 0 2,0 0-2,0 0 2,0 0-2,0 0 3,0 0-5,17 0 5,1 0-4,-36 0 3,36 0-2,-18 0 3,-36 0-3,36 0 2,-17 0-3,-1 0 1,18 0 3,0 0-3,-36 0 2,54 0-2,-18 0 1,-36 0 0,36 0 1,-17 0-2,17 0 2,-18 0-2,18 0 3,-36 0-4,19 0 4,-19 0-3,1 0 1,17 0 0,-17 0 1,0 0-3,17 0 5,-18 0-6,1 0 5,0 0-4,17 0 4,18 0-3,-35 0 9,17 0-9,-18 0 2,19 0-2,-1 0 2,-17 0-2,-1 0 2,19 0-1,-19 0 2,1 0-3,17 0 1,0 0-1,1 0 2,-1 0-3,0 0 4,-17 0-4,17 0 4,-17 0-4,-1 0 3,1 0 7,0 0-9,-1 0 0,1 0 2,17 0-1,-17 0 0,0 0 8,17 0-7,0 0 6,0 0-6,-17 0-1,35 18 0,-35-18-1,52 0 2,1 18-1,-18-18 0,0 0 0,52 35 1,-69-35-2,34 0 2,1 17-3,-1-17 7,1 18-6,17-18-1,-35 0 1,35 0 2,-35 0-2,35 0 1,-17 0 0,-1 0 0,-17 0-1,0 0 2,0 0-1,0 0 0,0 18 0,0-18 1,17 35-2,-34-35 1,70 18 1,-71-18-2,18 0 5,0 0-9,-18 17 7,-17-17-4,17 0 4,-18 0-4,1 0 3,0 0-2,17 0 9,-17 0-7,-1 0 8,36 0-10,-35 0 8,17 0-5,0 0-4,1 0 3,-1-17 7,0-1 1,-17 0-10,17 18 11,-17 0-3,-18-17 8,17-1-12,1 0 90,0 18-93,17-17 8,36-1-7,-71 1-3,52-1 4,-34 18-4,0 0 76,-36 0 237,-17-18-309,17-17-4,1 17 5,-1-17 3,18 0-7,-18 35 9</inkml:trace>
    </iact:actionData>
  </iact:action>
  <iact:action type="add" startTime="269842">
    <iact:property name="dataType"/>
    <iact:actionData xml:id="d17">
      <inkml:trace xmlns:inkml="http://www.w3.org/2003/InkML" xml:id="stk17" contextRef="#ctx0" brushRef="#br0">19315 11412 0,'52'0'121,"19"0"-114,-53 0 1,70 0 0,-35 0 0,17 0 1,-34 0-3,17 0 4,-18 0-4,-18 0 4,19 0-4,-19 0 3,19 0-2,-1 0 1,-17 0 0,17 0 1,18 0 6,-36 0-7,19 0 1,-1 0-2,18 0 9,0 0 4,-36 0-14,1 0 2,17 0-2,-17 0 11,0 0-8,17 0-3,-17 18 2,17-18-1,-18 0 4,36 0-6,-17 0 6,-1 0-6,-17 0 5,17 0-3,0 0 2,-17 0-2,35 0 1,-36 0 9,19 0-9,-19 0-1,1 0 2,0 0-1,-1 0-1,1 0 1,-1 0 1,19 0-2,-19 0 3,36 18-4,-17-18 4,-1 0-4,18 35 4,0-35-4,17 0 4,-52 0-4,52 0 6,1 0-8,-53 0 7,52 0-6,-35 0 4,1 18-2,-1-18 1,18 17 1,-35-17-1,34 0 0,-34 0 0,17 0 0,1 18 0,-1-18 0,-17 0 0,-1 0 1,18 0-2,18 35 1,-17-35-1,-19 0 3,36 0-4,-17 0 4,-1 0-4,0 0 4,0 0-4,1 0 3,-19 0-2,1 0 2,0 0-3,-1 0 4,18 0 5,-17 0-7,35 18 10,-35-18-11,35 0 1,-18 0 0,0 17 1,18-17-3,18 0 3,-1 36-2,1-36 2,-36 0-1,36 0 0,-1 0-1,-17 0 2,-18 0-2,18 0 2,-35 0-2,35 0 3,-18 0-1,0 0-2,18 0 0,18 0 0,-18 0 2,17 0 1,18 0-4,1 0 2,-19 0 0,-17 0-1,18 0 2,-18 0-1,0 0 1,-1 0-2,-34 0 1,17 0 0,1 0 1,-1 0-3,0 0 2,18 0 0,-35 0 2,35 0-4,35 0 4,-18 0-4,-17-18 4,36 0-5,-19 18 5,18-35-3,0 35 2,-17-18-3,0 18 4,-19-17-2,-16 17 0,34 0-1,-34 0 1,17-18 0,-18 18 0,53-35 1,-35 35-2,17 0 2,-34 0-2,34 0 2,18 0-2,-17 0 2,17 0-2,-17 0 4,-1 0-6,-17 0 6,18 0-6,17 0 6,-17 0-6,-19 0 5,37 0-3,-36 0 1,35 0-1,0 0 2,-35 0-1,17 0 0,-34 0 7,-19 0 2,1 0 238</inkml:trace>
    </iact:actionData>
  </iact:action>
  <iact:action type="add" startTime="282802">
    <iact:property name="dataType"/>
    <iact:actionData xml:id="d18">
      <inkml:trace xmlns:inkml="http://www.w3.org/2003/InkML" xml:id="stk18" contextRef="#ctx0" brushRef="#br0">26987 11412 0,'18'0'12,"35"0"0,-18 0-8,18 0 4,-17 0 1,-1 0-2,35 0 1,-34 0 1,17 0 0,-18 0-2,35 0 0,-17 0 2,18 0 0,-18 0-2,0 0 1,0 0 0,0 0 2,-1 0-3,-34 0 3,35 0-4,-35 0 2,35 0 10,-36 0-5,36 0-5,0 0 8,-18 0 0,18 0-8,0 0 0,-18 0 0,36 0 1,-36 0-3,18 0 3,35 0-1,-35 0 0,35 0 0,-70 0 2,35 0-5,0 0 5,-18 0-2,0 0 1,18-17-4,-35 17 5,35-18-4,-35 18 5,52 0-6,-17-18 4,-18 18-1,1 0-1,-1 0 1,18-17 0,-18 17 0,18 0 0,18 0 0,-54 0 1,54 0-1,-36 0 0,18 0-1,0 0 1,-35 0 1,34 0-1,-34 0 1,0 0-2,35 0 2,0 0-2,-18 0 4,18 0-7,0 0 7,-18 0-6,0 0 6,36 0-5,-36 0 4,0 0-4,36 0 1,-53 0 2,34 0-1,19 0 0,-53 0 0,35 0 1,-1 0-2,-16 0 1,-19-18 0,19 18 0,-1 0 0,35-17 1,1-19-2,-53 36 2,52 0-2,-34 0 4,-19 0-7,36 0 6,0 0-3,-35 0 3,35 0-4,17 0 3,-52 0-3,52 0 5,1 0-6,17 0 4,-53 0-2,54 0 2,-19 0-1,18 0 0,0 0 0,1 0 1,-19 0-1,18 0-1,-17 0 2,-36 0-2,36 0 1,-18 0 0,0 0 2,0-17-4,-1 17 3,-16 0-2,-36-18 3,35 18-4,0-18 4,1 18 19,34-17-12,-35 17-9,18 0 1,36 0-2,-1 0 2,35 0-1,-35 0-1,18 0 3,0 0-4,-35 0 3,17 0-1,-35 0 1,-36-18-2,1 18 0,17 0 283,-17 0-276,0 0-3,-1 0-6,1 0 6,-1 0-5,19 0 97</inkml:trace>
    </iact:actionData>
  </iact:action>
  <iact:action type="add" startTime="286306">
    <iact:property name="dataType"/>
    <iact:actionData xml:id="d19">
      <inkml:trace xmlns:inkml="http://www.w3.org/2003/InkML" xml:id="stk19" contextRef="#ctx0" brushRef="#br0">31962 9966 0,'-18'18'63,"-17"-18"-5,17 0-42,0 0-2,-17 0-5,-18 0 8,36 0-12,-1 0 6,-17 0-5,-1 0 5,-16 0-6,16 0 13,1 0-4,17 0-13,-35 0 6,36 0 9,-19 0-8,19 0 9,-18-18-1,-1 0 8,19 18-17,-36-17 2,35 17 0,0 0-3,-17-36 4,18 36-5,-1-17 6,0 17-5,1 0 5,-1 0 3,0-18-7,18 0 10,-35 1-10,0-1 1,35 1 0,-53-19 0,35 36 0,18-17 1,-17-1-2,-19-17 2,19 17-2,-1 0 2,-17 1-2,35-18 9,-18 17-6,18 0-4,-35 1 5,35-1-5,-18 0 3,1 1 8,17-1-12,-18 18 6,18-18-5,-18-17 11,1 35-2,17-17 9,0-19-15,0 19 14,0-1-14,-36 0-2,36 1 9,0-19-9,0 19 0,0-1 4,0 0-6,0 1 6,0-18-5,0 17 4,0-17-4,0 17 4,0-17-5,0-1 5,0 19-1,0-18-3,0-1 2,18-17 7,-18 36-7,18-36 1,-1 0-2,1 18 1,0 17 0,-1-53 0,18 36 0,-17-18 2,0 36-2,-1-36 0,-17 35 0,36 0 2,-19-17-4,1 0 3,0 0 8,17-1-12,-17 19 5,-1-1-4,1 0 3,-1 1-2,36-19 2,-35 19-1,17-1 0,1-17 0,16 17 0,-34 18-1,17-17 2,1-1 0,-1-17-1,-17 35-1,17-18 0,35 18 2,-17-35-3,-17 17 5,34 0-6,1 18 6,-1-17-5,-52-18 4,52 35-4,-34-18 3,17 0-3,0 18 12,-36-17-10,36 17-1,-18 0 1,1 0 0,-1 0 0,18 0 1,-35 0-2,34 0 2,1 0-1,-17 0 0,-1 0-1,18 0 2,0 0-2,0 0 3,17 0-4,-35 0 3,18 0-2,18 0 4,0 0-5,-19 0 5,-16 0-7,17 0 7,-18 0 4,0 35-8,-17-17 9,17-1-9,36 18 1,-71-17 1,35 0 0,18 17-1,0 0-1,0-17 10,-36 17-11,36 1 3,-35-19-2,17 18 3,-17 1-4,17 17 3,-17-53-2,35 70 5,-36-17-8,19 0 12,-19-18-7,1-17-2,-18 17 2,0 0-2,35 1 2,-17-1-2,-1 18 4,-17-35-6,0 35 4,18-36-1,-18 1-1,0 35 1,0-18 0,0-17 1,0 17-2,0-17 1,0 17 1,0 0-1,0 0-1,0-17 3,0 17-4,0 18 4,0-18 13,0-17-13,0 35 5,0-35-8,0-1 9,0 19-4,0-19-9,0 1 5,0 0 0,0-1 0,0 18-1,0-17 2,0 0-1,0-1-1,0 36 10,-18-17-9,1-19-1,17 1 2,0-1-1,0 36 8,-18-35 0,18 17-7,-18-17 5,18 0 3,-17 17-8,17-18-2,-18 1 10,1-18 7,17 18-16,0-1 8,-18-17-7,18 36 7,-35-19 1,17 1-12,0-18 5,1 0-4,-19 0 5,1 18-5,18-18 3,-19 0-3,1 17 4,17-17-4,-35 36 2,36-36-1,-19 0 2,19 0-1,-36 17 0,35-17 9,-17 18-10,17-18 1,-17 0 0,17 0 10,-17 0-12,18 0 4,-36 17-4,35 1 5,0-18-5,-17 0 3,17 0-4,1 0 8,-1 0-8,1 0 3,-19 18 7,19-18-7,-1 0 9,-35 0-9,35 0 7,1 0-6,-36 0-1,0-18 0,35 18-1,-35-18 1,18 18 0,-18-17 1,0 17-2,18 0 2,0 0-2,17 0 2,0 0-1,-34 0 24,34-18-23,-17 18 13,17 0-12,0-17-4,-17 17 2,17-18-1,-35 18 18,18 0-17,18-18 0,-19 18 0,1-35 1,17 35 6,1 0-6,-1 0-1,-35 0 7,36-18-6,-19 1 8,1-19-10,17 36 2,-17-17-3,-35-1 4,17-17-3,17 17 1,1 1-1,0 17 2</inkml:trace>
    </iact:actionData>
  </iact:action>
  <iact:action type="add" startTime="298825">
    <iact:property name="dataType"/>
    <iact:actionData xml:id="d20">
      <inkml:trace xmlns:inkml="http://www.w3.org/2003/InkML" xml:id="stk20" contextRef="#ctx0" brushRef="#br0">29157 11430 0,'-18'-18'6,"18"1"11,-17-1-2,-1 18-8,18-18 1,-17 1 1,-1-1-2,0 1 2,1-1 0,-19 0-3,1 1 4,17-19-4,-17 1 3,0 0-2,17 35 3,-17-53-4,17 35 5,1-17-6,-1-18 7,-17-18-5,35 36 0,0-35 1,-18 17 1,0-18-3,-17 1 2,18-19 0,17 54 3,-18-35-6,0 17 3,18 35 0,0-53 0,0 54 1,-35-18-2,35 17 1,0 0 0,0-17 1,0 17-1,0 1 9,0-19-8,0 19-3,0-1 3,0-17-3,0 17 5,0-17-6,18 17 4,-18-17-3,35-36 2,0 19 1,-17 34 0,17-35-3,0 0 2,-17 0 0,53-35 1,-54 70-1,36-52 0,-53 52-1,35-35 2,-17 36-1,0-1 0,-1 18 1,19-18-3,-1-17 4,-17 17 6,17 1-9,0-1 3,18 0-4,-18 1 9,1-1-5,-1 18-2,0-35 0,18 35-1,-35-18 4,52 18-5,-35 0 1,36 0 1,17-35-1,-17 35 1,-18 0 0,0-18 1,0 18-1,-36 0 0,36 0-1,0 0 2,-35 0-1,17 0 1,-17 0-2,17 0 3,0 18-1,18 17-4,0-17 1,-35 17 4,17 0-3,18-17 3,0 70-3,-18-70 1,36 70-1,-36-53 4,18 36-6,-18-18 4,18 17-2,-18-34 3,0 17-3,-35-36 1,36 1 0,-19 17 9,1 0-11,0-17 11,-1 17-9,1 1 11,-18-19-15,18 1 9,-1 17-9,-17-17 5,18 35-1,0-36 0,-1 54-2,1-18 2,-1-18 2,1 18-3,17-18 1,-17 1 1,-18-19-1,0 1-1,18 17 17,-18-17-6,0 35-4,0-36-5,0 36 14,0-35-16,-18-18 3,0 18-3,18-1 3,-35 1-4,0 17 3,35-17-2,-18-1 1,1-17-1,17 18 2,-36 0 7,-17-1 0,36-17-9,-1 18 2,-17-18-1,-18 35 0,18-35 1,-18 18-2,-18 17 2,1-17-2,34-18 2,-34 17-2,-36 1 3,53 17-4,0-17 4,35-18-4,-70 18 3,53-18 6,17 0 10,-17 0-10,17 0 11,-35 0-18,18 0 0,-18 35-1,18-35 0,-18 18 2,-17-1-2,17 18 2,17-17-3,19 0 4</inkml:trace>
    </iact:actionData>
  </iact:action>
  <iact:action type="add" startTime="302154">
    <iact:property name="dataType"/>
    <iact:actionData xml:id="d21">
      <inkml:trace xmlns:inkml="http://www.w3.org/2003/InkML" xml:id="stk21" contextRef="#ctx0" brushRef="#br0">28116 11342 0</inkml:trace>
    </iact:actionData>
  </iact:action>
  <iact:action type="add" startTime="314687">
    <iact:property name="dataType"/>
    <iact:actionData xml:id="d22">
      <inkml:trace xmlns:inkml="http://www.w3.org/2003/InkML" xml:id="stk22" contextRef="#ctx0" brushRef="#br0">25365 11130 0,'0'-18'30,"-18"18"-13,0 0 0,-34-17 5,34-1-13,0 1-2,-17-19 3,0 36-4,-1-17 4,-17-36-3,1 17 3,-19-16-3,18 16 2,-17-17-3,17 18 4,0-18-5,35 18 4,-17 17-1,17-17 1,-17-18-2,35 35 4,-18 1-6,18-1 4,0 0-2,0 1 1,0-36 0,-17 35 0,17-35 1,0 36-2,0-36 3,0 18-4,-53-36 4,53 18-4,0 35 4,0-52-4,0-1 4,0 54-4,0-72 5,0 19-6,0 35 5,0-18-5,0 0 5,0 18-4,0-18 11,35 17-2,-17 1-7,17 0 2,0 35-2,36-35 0,-18-1-1,35 1 2,-18 0-2,36-18 1,-35 17 0,-18 19 0,17-18-1,18-1 3,-35 19-4,0 17 4,0-18-3,0 0 3,-18 18-4,36 0 3,-53 0-2,34 0 2,-16 0-2,-19 0 4,1 0-6,0 0 3,35 0 0,17 0 0,1 36 0,-1-1 0,89 71 1,0-18-2,-89-53 2,36 18-2,0 18 2,-35-36-2,-19 0 3,-34-35-3,0 18 20,-18 0-23,0-1 5,17 1-3,-17 35 4,18 0-4,-18-36 6,0 54-8,18-1 5,-18 19-1,35 16 0,-35-16 0,0-36 0,0 70 0,0-35 0,0-17 2,0-18-3,0 0 2,0-18-2,0-17 1,0 17-1,0-18 3,0 1 7,0 17-2,-18-17-9,-17-18 3,-18 35-2,-17 1 3,17-19-4,-18 36 3,-17-18-2,-53 36 4,35-71-5,0 18 1,53-1 2,36 18-2,-1-35 2,-35 18 127,35-18-128,-52 0-1,-1 0 3,-17 0-4,-18 0 1,0 0 3,1 0-2,-1 0 0,35 0-1,18 0 2,18 0-2,-18 0 2,35 0-2,-35 0 2,36 0-2</inkml:trace>
    </iact:actionData>
  </iact:action>
  <iact:action type="add" startTime="319173">
    <iact:property name="dataType"/>
    <iact:actionData xml:id="d23">
      <inkml:trace xmlns:inkml="http://www.w3.org/2003/InkML" xml:id="stk23" contextRef="#ctx0" brushRef="#br0">29034 11254 0,'35'-36'35,"-17"36"-3,-1 0-23,18 0-1,-35-17-1,36 17 0,-19 0 2,36-18 8,-17-17-2,-19 35-7,1 0 1,-1 0-2,19 0 3,-19 0-4,19 0 3,-1 0-2,0 0 3,18 0-4,-35 0 4,17 0-3,-17 0 2,-1 0-3,36 0 2,-35 0 65,0 0-56,17-18-11,-18 18 26,1 0 114,0 0-139,-1 0 8</inkml:trace>
    </iact:actionData>
  </iact:action>
  <iact:action type="add" startTime="332648">
    <iact:property name="dataType"/>
    <iact:actionData xml:id="d24">
      <inkml:trace xmlns:inkml="http://www.w3.org/2003/InkML" xml:id="stk24" contextRef="#ctx0" brushRef="#br0">5168 10989 0,'18'-18'159,"35"18"-150,17 0 0,36 0-3,18 18 3,-54-18-1,-17 0-1,35 18 2,-17-18-2,-36 0 3,36 0-4,-54 0 3,36 0-1,-18 17 1,1-17-2,-1 18 2,18-18-2,0 0 2,17 35-3,-17-35 4,36 18-3,-19-18 0,1 17 2,17-17-1,-35 18 0,35-18-1,-53 0 2,36 35-3,-36-35 3,0 0 0,-17 0-1,17 0-1,-17 0 3,0 0-3,17 0 2,0 18-4,0-18 4,18 0-2,0 18 3,53-18-3,-71 17 2,54-17-2,-19 0 3,18 0-4,0 0 1,1 0 2,-19 0-1,18 0 0,-52 0 0,-1 0 1,0 0-2,-17 0 1,17 0 0,18 0 0,-35 0 0,35 0 0,0 0-1,-1 0 4,1 0-5,0 0 4,35-35-3,-35 35 2,36-18-2,-19 18 1,-35 0-1,36-17 4,0-1-5,-36 18 7,-18-35-10,36 35 6,0-18-2,-17 1 0,-19 17 2,18 0-1,1-18-1,-19 18 0,19 0 2,-1 0-1,0 0 1,1-35-2,-19 35 10,1 0-8,-1 0-2,1 0 3,0 0-6,-1 0 7,1 0-5,17 0 3,1 0 9,-19 0-13,1 0 20,17 0-7,-17 0 3,-1 0-13,1 0 1,0 0-2,-1 0 2,1 0-2,17 0 1,18 0 0,-18 0 2,36 0-4,-53 0 4,52 0-4,1 0 3,-36 0-2,0 0 4,-17 0 107,0 0-101,-1 0-1,1 0-10,-1 0 3,36 0-2,0 0 3,-17 0-3,34 0 2,-17 17-2,18-17 2,-36 0-3,18 18 3,-18-18-2,-17 0 97,17 0-87,-17 18 47,-1-1-54,19-17-5,-19 0 3,1 0-1,-1 0 1</inkml:trace>
    </iact:actionData>
  </iact:action>
  <iact:action type="add" startTime="341180">
    <iact:property name="dataType"/>
    <iact:actionData xml:id="d25">
      <inkml:trace xmlns:inkml="http://www.w3.org/2003/InkML" xml:id="stk25" contextRef="#ctx0" brushRef="#br0">20620 10054 0,'-18'0'62,"1"0"-21,-1 0-33,0 0 8,1 0-7,-19 0-2,-17 0 2,1 0-3,-19 0 4,0 0-4,19 0 5,16 0-5,1 0 4,0 0-4,17 0 10,0-17 0,18-1 1,0-17-2,0 17 2,0-17-10,0 17 4,0 0-6,0 1 4,0-19-2,0 19 3,0-1-4,0-17 4,0 17-4,0-17 5,0 17-6,0 1 4,0-19-3,0 19 5,0-1 11,0-17-14,18-18 24,0 53-24,-1-35-1,36-18 2,0 18-2,0-1 4,18-17-4,-36 36 1,35-19-2,-34 19 4,-1-1 7,18 18-1,-53-18-10,18 18 10,17 0-7,-18 0 7,1 0-8,17 0-1,1 0 1,34 53 0,-17-17 0,0-1 0,18 18 1,-36-18-2,0-17 2,-17-1-2,17 19 2,-35-19 15,0 19-8,0-19 10,0 1-22,0 0 7,0-1-6,0 18 5,-18-35-4,-17 36 2,35-19 0,-53 1 4,18 17-6,35-17 0,-18-18 3,-17 18 0</inkml:trace>
    </iact:actionData>
  </iact:action>
  <iact:action type="add" startTime="342844">
    <iact:property name="dataType"/>
    <iact:actionData xml:id="d26">
      <inkml:trace xmlns:inkml="http://www.w3.org/2003/InkML" xml:id="stk26" contextRef="#ctx0" brushRef="#br0">22613 9895 0,'-35'0'53,"17"0"-27,-17 0-19,17 0 9,1 0-8,-36 0 1,17 0-1,1 0-1,-35 0 2,34 0-2,1 0 4,17 0-6,1 0 5,-1 0-4,-17-17 11,17 17-7,18-36-5,-17 1 9,-1 18-11,-17-19 10,-1 1-10,36 17 4,-35 1 1,0-19 1,35 19-2,-18-1 2,0 1-1,1-19 0,17 1 48,0 17-40,0 1 0,0-19-10,0 1 3,17 0-1,19 0-1,-1 17 2,-17-17-1,35 17-1,-18 0 3,35 18-2,-52-17 0,53 17-1,-1 0 1,-17 0 1,53 0 0,17 17-2,-52 36 0,17-17 2,0 17-1,36-36 0,-54 36-1,-17-35 3,18-1-3,-54 1 1,19-18-1,-1 35 4</inkml:trace>
    </iact:actionData>
  </iact:action>
  <iact:action type="add" startTime="345245">
    <iact:property name="dataType"/>
    <iact:actionData xml:id="d27">
      <inkml:trace xmlns:inkml="http://www.w3.org/2003/InkML" xml:id="stk27" contextRef="#ctx0" brushRef="#br0">19473 11430 0,'0'-35'7,"-17"17"4,-1-17 3,18 17 11,-18-17-19,18 17 11,0 1-9,0-1 0,0-17 0,0 17 0,0 0 8,0-17-8,0 17 0,0-34 0,0 16 0,0-52 3,0 18-6,0-36 4,0-53-2,0 71 1,18-71 0,-18 71 1,0 35-2,18-53 2,17 36-3,-35-19 4,18 1-3,-18 35 2,17 0-2,-17 0 1,0 18 0,18-18 0,-18 36 1,0-36 7,0 35 0,0 0-8,0 1 1,18-19 7,-18 19 0,0-1-1,0 1-9,0-1 5,17 18-6,-17-35 5,0 17-4,18-17 2,-18-1 0,0 19 17,17-19-17,1 1 16,-18 18-16,18 17 9,-1-18-8,-17 0 5,0 1-4,18 17 23,0 0-18,-1-18-9,-17 0 3,53 1 6,-35 17 9,35 0-16,-36 0 1,54 0-1,-1 0 0,19 0 0,-36 0 0,70 0 0,-35 17-1,36 1 1,-54-18 1,18 0-3,-17 18 4,-36-18-3,36 17 2,-18-17-3,0 18 4,-36-18-2,72 35 0,-54-35 0,71 18 0,-1-18-1,19 17 2,17-17-3,18 36 3,17-1-2,-17-17 2,17-18-1,-35 17-1,18 36 2,-35-53-2,-1 0 2,-35 0-1,-35 0 0,18 0 0,-18 0 1,17 0-3,-34 0 3,-1 0-2,35 0 2,-52 0-2,35 0 3,18 0-4,-36 0 4,53 0-4,-17 0 3,34 0-1,1 0-1,35 0 1,-17 0 1,-18 0-1,17 0 1,53 0-2,-52 0 1,-36 0 1,36 0-1,17 0 0,-35 0-2,-18 0 3,35 0-1,-35 0 1,1 0-3,-19 0 4,-35 0-4,54 0 5,-19 0-6,18 0 4,-17 0-2,-18 0 2,35 0-2,-35 0 1,35 0 0,71-17 1,-53 17-1,0 0 0,-18 0 0,0 0 0,35 0 0,-34 0 0,-19 0 0,18 0 0,-35 0 0,0 0 0,18 0 2,-1-18-3,-17 18 1,0-18-1,0 18 4,18-35-6,-36 35 4,35-18-2,1 18 3,0-17-5,-18-19 6,70 36-5,-70-17 3,35 17-2,-17-18 2,34-17-3,-69 17 3,87 1-1,-17-36 2,-18 17-3,18 19 0,18-1 1,-1-52 0,36 52 1,-36-35-2,1 18 1,34 0 1,-16-1-1,-37 1-2,19 17 5,-1 18-6,-34-17 7,34 17-7,-52-18 5,-1 18-5,1-35 5,-18 35-4,0 0 6,35 0-4,35 0-2,54 0 1,17 0 1,-18 0 0,71 0 0,-35 17 1,17 36-2,-53-35 2,18-18-1,-53 0-1,-17 0 1,-36 0 1,-17 0-1,-18 0 2,-36 18-5,19-18 5,-19 0-4,1 17 10,-1-17-5,19 18-5,52 35 4,53-18-5,18 71 5,17-53-3,71 0 1,-194 17-1,-53-17 2,0 18-3,0-54 3,0 1-1,0 0 16,0 17-16,0 18 0,0-35 1,0 52-3,0-35 3,0 36-1,0-36 1,0 36-2,0-36 3,0 36-5,0-1 4,0-17-1,0 0 1,0 35-2,0-17 1,0 52 0,0-35 0,0 1 0,0-1 0,0 0-1,0 0 2,0-17 0,0-1-1,0-34 0,0 16-1,0 1 1,0-17 1,0 17-1,0-1 0,0 1 1,-35-35-3,-1 53 4,36-54-4,-52 54 3,52-36-2,-36 0 3,1 18-4,0-17 7,35-1-1,-53 18-5,35-53 1,1 17-1,-1 19 12,0-36-13,-17 17 10,0 19-8,17-19-1,0-17 3,1 0-3,-1 0 2,18 18-2,-35-18 10,17 0-1,1 0 73,-19 0-83,19 0 19,-19 0-18,36-18 10,-35 1-8,17-1 6,1 0-6,-18 1-3,17 17 11,0-18-9,1 0 15,-1 18 1,-17 0-17,-1 0 10,1 0-1,18 0 8</inkml:trace>
    </iact:actionData>
  </iact:action>
  <iact:action type="add" startTime="353993">
    <iact:property name="dataType"/>
    <iact:actionData xml:id="d28">
      <inkml:trace xmlns:inkml="http://www.w3.org/2003/InkML" xml:id="stk28" contextRef="#ctx0" brushRef="#br0">16704 9701 0,'-18'0'55,"1"0"-31,-1 0 9,0 0-25,-17 0-1,18 0 2,-1 0-2,-17 18 1,-18-18 0,-18 0 0,18 0 0,-35 0 0,17 0 0,19 0 0,-1 0 1,0 0-2,17 0 1,-16 0 10,34 0-12,-35 0 10,35 0-6,-17 0-4,17 0 3,-34 0-1,16-18 1,-17 18 6,36-17-8,-1 17 18,-17-18-8,-1-17-10,1 17-1,0 1 2,-53-36 0,70 53 1,-35-18-2,0 0 3,0-17-3,36 17 2,-1 1-3,0 17 21,18-18-4,0 1-8,0-1-5,0-17-4,0 17 4,0 0 5,0-17-7,0 17 8,0 1-9,0-1 2,0 0 0,0 1-1,0-1 8,36 1-8,-36-1 0,17 18-2,1 0 3,0-18-2,35 1 2,-36 17-2,36 0 2,-18-36-1,18 19 2,0 17-5,-18 0 7,36-18-6,-36 0 10,1 1-11,-19 17 19,19 0-15,-19 0-1,1 0 0,17 0 0,0 0 0,18 0 1,-35 0-3,35 0 5,35 0-5,-70 0 4,35 0-3,-18 0 4,-18 0-7,1 0 5,0 0 8,17 0 21,-17 0-30,-1 0 9,19 0-9,-19 0-1,19 17 1,-1 1 1,-18 0-1,19 17 0,-19-17 0,19-1-1,-1 19 3,-17-19-3,17 18 2,-18-17 7,1 0-1,-18-1 3,18 1 3,-18 0-3,0-1-11,0 1 0,0 0 1,0 17 8,0-17-8,0-1 8,0 1-8,0-1 1,0 1-1,0 0-1,0-1 1,0 1 0,0 0 2,0-1 6,0 1-7,-18 17 5,0-17 10</inkml:trace>
    </iact:actionData>
  </iact:action>
  <iact:action type="add" startTime="361094">
    <iact:property name="dataType"/>
    <iact:actionData xml:id="d29">
      <inkml:trace xmlns:inkml="http://www.w3.org/2003/InkML" xml:id="stk29" contextRef="#ctx0" brushRef="#br0">14164 11218 0,'-18'0'477,"1"0"-466,-1 0 6,-17 0-2,17 0-2,1 0 78,-19 0-85,19 0 34,-1 0-6,-17 0-19,17 0-8,0-17 2,-17 17-2,0-18 9,0 18-9,-1-18 1,19 18 9,17-17-9,-18-1 2,0 0 6,18 1-1,-17-1-9,17 1 4,-36-19 6,19 1 0,-1 0 1,1-1-2,17 19 2,-18-36-11,18 0 18,0 35 1,0 1-8,0-1-10,0 0 9,0 1 9,0-1-19,0 1 10,0-1-6,0 0 7,0-17-12,0 17 21,0 1-21,0-1 4,18 0 0,-1-17 16,1 35-17,-18-18 8,17 1-9,-17-1 18,18 1-18,17-19 9,-35 19-1,18-1-6,17 18-2,-35-18 4,18 1-7,0-1 21,-1 18-17,1 0 8,0 0 9,17 0-18,0-18 1,0 1 1,-17 17 8,17 0-11,-17 0 4,17 0-2,-17 0 0,-1 0 9,1 0 12,35 0-5,-53 17-16,53-17-1,17 53 1,-17-35 1,-35 0-2,35-18 2,-18 35-1,-17-35-1,-18 18 3,18-18 5,-1 0 1,-17 17 41,0 1-40,18-1-2,-1 1-8,1 17 1,0 1 7,-18 17 2,0-36-8,35 19 5,-35-19-5,0 1 16,0 17 8,0-17-12,0-1-10,0 1-4,0 0 1,0-1-1,0 1 2,0 0-2,0-1 3,0 1 4,0 35-6,0-36 17,-18 36 0,18-35-3,-17 0-11,-1-18 4,0 17 1,18 1-11,-17-18 12,-1 0-7,1 17 5,-19 1 9,19-18-17,-1 18 9,0-18-8,1 17 10,-1-17-2,0 0-8,18 18 8,-35-18 14,17 18-5</inkml:trace>
    </iact:actionData>
  </iact:action>
  <iact:action type="add" startTime="388810">
    <iact:property name="dataType"/>
    <iact:actionData xml:id="d30">
      <inkml:trace xmlns:inkml="http://www.w3.org/2003/InkML" xml:id="stk30" contextRef="#ctx0" brushRef="#br0">12735 11412 0,'18'0'247,"52"18"-237,1 0-4,0-18 4,-36 0-5,53 0 5,0 0-4,71 17 3,-71-17-2,36 0 2,-1 53 0,1-35-3,34-1 2,-34-17 0,-1 18 1,18 35-2,18-35 1,-71-18-1,36 0 3,-1 0-3,-35 0 3,1 0-4,34 0 2,1 0-1,-19 0 3,19 0-3,-1 0 2,19 0-2,-19 0 2,-35 0-2,-17 0 0,17 0 3,-35 0-2,35 0 0,0 0-1,0 0 1,1 0 0,-1 0 0,0 0 0,18 0 1,35 0-2,-18 0 3,-34 0-4,34 0 5,-17 0-6,53 0 4,-36 0-2,1-53 2,-36 35-3,53-17 5,-53 0-5,18 17 4,-18-35-4,18 35 5,-18 1-4,-17-1 0,35-17 0,-36 17 1,1 1 1,17-1-2,-53-17 2,0 17 0,18 0 1,-17 1-6,-1-1 5,-17 0-1,-1 18 0,36-35-1,-18 17 11,-17 1-10,0 17-2,17 0 5,0 0 3,-35-18 259,0-17-264,0 0-2,0-36 0,0 1 0,0-19 2,0 36-3,0-35 3,0 35-1,0-35 0,0 18 0,0-19-1,0 1 2,0 18-1,0 17-1,0-35 2,0 35-1,0-18-1,0 18 4,0 18-5,0-36 3,0 36-3,0-18 4,0-17-3,0 34 2,0-17-2,-17-17 4,17 17-6,-18 0 6,18 18-6,0-1 5,-18-34-4,18 52 3,-17-17-2,-19-36 2,19 36-2,-1 17 10,18 1-10,0-18 9,0-1 19,-18 19-29,1 17 12,17-18-4,-18 18 3,-17-18-12,-18-35 5,35 53-1,-52-35-2,-54 0 0,1 17 1,17 1 0,18 17 0,0-18-1,17 18 2,18 0-1,-17 0 0,17 0 1,-18 0-2,36 0 2,-18 0-1,-18 0 0,18 0-1,-35 0 2,35 0-2,-35 0 3,-35 0-4,-1 0 4,-17 0-4,-18 0 5,-17 0-6,52 0 5,-52 0-4,35 0 3,-35 0-2,-1 0 1,1 0 0,17 0 0,-17 0 0,35 0 1,-1 0-2,19 0 3,0 0 0,-1 0-5,-52 0 3,52 0-1,36 0 3,-88 0-3,52 0 1,-52 35-2,52 1 5,-34-36-6,34 17 6,-52 54-6,17-54 7,-17 1-8,52 0 7,1 52-6,17-52 7,-18 52-4,71-52-2,-35 17 2,53-17-2,17 0 4,1-18-2,-1 0 63,0 17-46,18 1-9,-17-1-6,-1 19 5,18-1-8,0 0 9,0 1-9,0-1 2,0 35-2,0 1 2,0-53-1,0 35 1,0 17-1,0-35 1,18 36-3,-1-1 2,1 1-1,17 0 9,-17-1-11,-18 18 3,18-17-4,-1 52 3,-17-34 1,35 34 2,-35-52-5,18-1 5,-18 1-3,18-36 2,-18 0-3,0-17 4,0 17-3,17 0 2,19 1 15,-36-19-17,0 1 1,17 35 9,1 0 0,-18-36-10,35 36 1,-35-17-1,18-1 3,-1 0-4,-17-17 5,0 17-6,18 0 6,17 36-6,-35-18 6,18-18-6,0 0 4,-18-17-1,35 17 8</inkml:trace>
    </iact:actionData>
  </iact:action>
  <iact:action type="add" startTime="411005">
    <iact:property name="dataType"/>
    <iact:actionData xml:id="d31">
      <inkml:trace xmlns:inkml="http://www.w3.org/2003/InkML" xml:id="stk31" contextRef="#ctx0" brushRef="#br0">14340 11236 0,'18'0'93,"0"0"-83,17 0-3,0 0 0,18 0 2,0 0-2,-18 0 3,18 0-3,-17 0 1,34 0-1,-35 0 2,18 0-2,0 0 4,-35 0-4,52 0 1,1 0 0,0 0-1,-36 0 0,53 0 1,-17 0 1,-1 0-2,1 0 1,-36 0 1,35 0-1,1 0-1,-53 0 1,35 0 1,-18 0 0,0 0-2,0 0 2,1 0-2,-1 0 3,36 0-5,-1 0 6,-52 0-6,52 0 6,1 0-6,-18 0 6,-18 0-7,36 0 6,-18 0-3,-1 0 3,19 0-4,0 0 2,-19 0 0,1 0 1,36 0-2,-19 0 1,-17 0 1,35 0-1,-17 0-1,-18 0 1,35 0 2,-18 0-4,19 0 3,-36 0-2,17 0 2,18 0-2,1 0 3,-19 0-4,1 0 6,-18 0-7,35 0 5,-18 0-4,-34 0 4,16 0-3,1 0 0,-35 0 1,17-18 1,-17 18-2,0 0 57,-1 0-47,36 0-10,-35 0 2,17 0-2,-17 0 10</inkml:trace>
    </iact:actionData>
  </iact:action>
  <iact:action type="add" startTime="420129">
    <iact:property name="dataType"/>
    <iact:actionData xml:id="d32">
      <inkml:trace xmlns:inkml="http://www.w3.org/2003/InkML" xml:id="stk32" contextRef="#ctx0" brushRef="#br0">11977 11571 0,'17'0'5,"36"0"5,0 0-4,-17 0 3,52 0-2,0 0 3,18 0-3,-53 0 2,70 0-2,-35 0 0,1 0 3,34 0-2,-52 0 0,34 0-2,-16 0 3,-1 0-1,0 0 0,0 0-1,-17 0 3,-1 0-4,-17 0 5,0 0-5,18 0 4,-1 0-4,-34 0 4,52 0-2,18 0 0,-18 0-1,0 0 1,0 0-1,71 0 1,-53 0 0,17 0 1,1 0-1,-36 0-1,0 0 1,71 0 0,-124 0 0,53 0 1,-17 0-2,17 0 1,-17-18 2,17 18-4,-53-17 4,36-1-3,-1-17 3,-35 17-5,18 1 3,18-1 0,-1 18 4,-34-18-9,34 18 7,18-17-4,-17 17 4,0 0-3,34-36 1,-34 36 2,123-52 4,-106 34-6,36 18 0,-54 0-1,18 0 3,36 0-2,-18 0 1,0 0-3,-18 0 2,35 0 0,-17 0 1,-35 0-2,17 0 3,-18 0-4,19 0 4,-19 0-4,-52 0 4,35 0-5,-36 0 12,19 0 160,-19 0-80,19 18-81,-19-18 23,18 0-30,1 17-2,-1-17 2,36 35-3,-1-17 3,-17 0-2,-35-18 2,17 17-1,0-17 0</inkml:trace>
    </iact:actionData>
  </iact:action>
  <iact:action type="add" startTime="422738">
    <iact:property name="dataType"/>
    <iact:actionData xml:id="d33">
      <inkml:trace xmlns:inkml="http://www.w3.org/2003/InkML" xml:id="stk33" contextRef="#ctx0" brushRef="#br0">19509 11324 0,'-18'-17'13,"36"17"15,70 0-20,0 0-3,88 0 3,36 0 0,-36 0-1,18 0 1,53 0 1,-17 0-1,-19 0-1,-70 0 1,71 0 1,-35 0 1,-36 0-1,35 0-4,0 0 4,1 0-2,52 0 4,-70 0-6,70 0 5,-52 0-4,34 0 4,-34-18-4,-1 0 4,-17 18-4,17 0 3,1 0-2,-1 0 2,18 0-1,-35 0-1,35 0 1,17 0 1,-52 0-2,35 0 2,18 0 0,-18 0-3,0 0 2,0 0 0,-35 0 1,17 0-1,53 0 1,-17 0-3,-36 0 3,1 0-2,-1 0 2,-35 0-3,-17 0 5,-36 0-6,88 0 4,-87 0-2,34 0 1,1 0 1,17 0-2,53 53 2,-53-53-1,35 18-1,71-1 2,-18 1-2,18 70 2,-17-88 0,-19 18-3,19-18 4,-1 0-4,-17 0 3,-1 0-1,-34 0 0,-1 0 0,-35 0 0,18 0 1,-53 0-1,17 0-1,1 0 3,-36 0-4,0 0 1,36 0 2,34 0-1,-17 0 0,36 0 0,-1 0 0,1 0 0,34 0 0,-17 0 0,-35 0 2,-159 18 44</inkml:trace>
    </iact:actionData>
  </iact:action>
  <iact:action type="add" startTime="430901">
    <iact:property name="dataType"/>
    <iact:actionData xml:id="d34">
      <inkml:trace xmlns:inkml="http://www.w3.org/2003/InkML" xml:id="stk34" contextRef="#ctx0" brushRef="#br0">19562 13141 0,'17'0'111,"18"0"-101,1 0-3,34 0 0,-17 0 4,0 0-7,18 0 8,-18 0-5,-18 0-1,35 0 2,1 0 0,-53 0 0,35 0 0,17 0-1,-52 0 2,-1 0 0,36 0-1,0 0 0,0 0 0,0 0-1,18 0 0,17 0 2,-18 0 0,-34 0 0,34 0-2,1 0 2,-1 0-3,-52 0 4,52 0-4,-52 0 4,17 0-4,1 0 4,-1 0-4,0 0 1,36 0 1,-54 0 0,54 0 1,0 0 0,-54 0-2,54 0 1,-18 0 0,-18 0-1,18 0 1,-18 0 0,0 0 1,1 0-2,17 0 2,-36 0-2,18 0 3,-17 0-4,0 0 4,35 0-4,-36 0 4,36 0-4,-35 0 4,52 0-3,1 0 2,-53 0-3,70 0 2,-18 0 1,1 0-2,-1 0 2,-34 0-2,34 0 2,19 0-1,-19 0 0,18 0 0,0 0 0,-17 0 0,17 0 0,-53 0 0,54 0 1,-19 0-2,18 0 2,18-35-1,-70 35 0,-1-18-1,18 18 3,-36 0-4,36 0 4,-17-18 5,-1 18 178,-18 0-184,1 0-3,17 0 2,36 0-2,-18 0 4,35 0-3,71 0 1</inkml:trace>
    </iact:actionData>
  </iact:action>
  <iact:action type="add" startTime="432966">
    <iact:property name="dataType"/>
    <iact:actionData xml:id="d35">
      <inkml:trace xmlns:inkml="http://www.w3.org/2003/InkML" xml:id="stk35" contextRef="#ctx0" brushRef="#br0">27340 13000 0,'0'35'118,"71"-35"-109,17 0-1,-35 18 0,88 17-1,-53-35 3,0 18-4,36-18 4,-54 17-4,19-17 5,34 18-6,-52-18 7,17 0-8,-53 0 5,53 0-2,18 0 1,-18 0 1,1 0 0,52 0-1,-18 0-2,18 0 2,-17 0 0,34 0 1,-52 0-1,18 0 0,-1 0 0,1 0 0,-1 0 0,-70 0 1,35 0-2,-35 0 3,0 0-3,35 0 1,-70 0-3,53 0 6,-19 0-4,-34 0 2,35 0-3,0 0 2,-18 0 0,0 0 0,36 0 0,-18 0 4,-18 0-6,36 0 0,-18 0 2,35 0-1,-18 0 2,36 0-1,18 0 0,-36 0 0,71 0 1,-36 0-2,-35 0 2,18 0-2,18 0 2,-36 0-2,18 0 3,-18 0-4,-35 0 5,-18 0-6,18 0 5,0 0 5,-35 0-8,-1 0 25,18 0-23,-17 0 6,35 0-7,18 0 1,17 0-1,0 0 0,0 0 1,36 0-2,-89 0 2,0-35-4,-17 35 5</inkml:trace>
    </iact:actionData>
  </iact:action>
  <iact:action type="add" startTime="436160">
    <iact:property name="dataType"/>
    <iact:actionData xml:id="d36">
      <inkml:trace xmlns:inkml="http://www.w3.org/2003/InkML" xml:id="stk36" contextRef="#ctx0" brushRef="#br0">22913 14728 0,'0'-17'93,"35"17"-84,36-18-1,-1 18 9,-34 0-10,34 0 2,-17 0-2,-18 0 2,18 0-2,18 0 2,-36 0-2,36 0 3,-1 0-3,18 0 1,-35-17-2,0 17 3,0 0-1,0 0-1,35 0 2,-35 0-1,0-18 1,0 18-3,18 0 4,-36 0-3,18 0 1,17 0 0,-52 0 1,35 0-3,0 0 4,0 0-4,0 0 4,17 0-3,-35 0 3,36 0-4,0 0 3,-19 0-3,19 0 4,-18 0-1,35 0-3,-53 0 1,18 0 1,36 0 0,-19 0 0,-35 0 1,36 0-2,-18 0 2,-18 0-1,36 0 0,-18 0 0,17 0 1,-17 0-3,35 0 6,0 0-8,54 0 7,-54 0-5,70 0 3,-16 0-3,34 0 6,-53 0-8,89 0 6,-35 0-4,-36 0 4,-18 0-4,-35-18 5,18 18-3,35-53-1,-70 36 0,-18 17 1,0 0 1,0-18-2,-1 18 2,19 0-1,0 0 0,-36 0-1,106 0 1,-53 0 0,0 0 0,-35 0 1,18 0 0,-18 0-2,-18 0 3,0 0-6</inkml:trace>
    </iact:actionData>
  </iact:action>
  <iact:action type="add" startTime="443076">
    <iact:property name="dataType"/>
    <iact:actionData xml:id="d37">
      <inkml:trace xmlns:inkml="http://www.w3.org/2003/InkML" xml:id="stk37" contextRef="#ctx0" brushRef="#br0">7320 16034 0,'18'0'28,"35"0"-17,0 0-4,35 0-1,18-18 2,-18 18 1,35-18-1,1 18 0,52 0-1,-35 0 2,71-17-1,-124-1 0,36-17 2,-1 17-4,1 18 3,-1-17-1,-35 17 2,18-36-5,-35 36 4,-1-17-2,-17 17 3,35 0-3,0 0 1,71 0-1,-35 0 2,-18 0-2,52 0 1,-17 0 0,18 0 1,18 0 0,-36 0-2,35 0 0,-17 0 2,-18 0-1,-53 0-1,0 0 3,0 0-4,-17 0 4,0 0-4,-1 0 4,18 0-3,-35 0 3,35 0-5,18 0 5,-18 0-5,18 0 6,18 0-5,35 0 4,-18 17-3,-18-17 1,1 0-1,-1 0 4,-35 0-6,-35 0 3,-18 0 0,-17 0 0</inkml:trace>
    </iact:actionData>
  </iact:action>
  <iact:action type="add" startTime="448559">
    <iact:property name="dataType"/>
    <iact:actionData xml:id="d38">
      <inkml:trace xmlns:inkml="http://www.w3.org/2003/InkML" xml:id="stk38" contextRef="#ctx0" brushRef="#br0">23777 18732 0,'18'0'6,"-1"-17"4,36 17 3,-17-35-5,-19 35-1,19 0 3,17 0-1,-18-18-3,18 18 1,17 0 3,-17 0-3,35 0 1,-35 0 0,35 0-1,1 0 3,34 0-2,-35 0 0,1 0-2,16 0 5,-52 0-5,71 0 3,-71 0-3,35 0 4,-18 0-4,1 0 4,-18 0-3,0 0 0,0 0 1,0 0 3,0 0-5,-1 0 3,-16 0-2,17 0 1,-18 0 0,0 0 1,1 0 0,16 0-2,-16 0 1,17 0-1,0 0 3,-18 0-4,18 0 4,17 0-4,-34 0 4,52 0-4,-53 0 3,36 0-3,-18 0 5,-1 0-6,19 0 5,-36 0-4,36 0 3,-18 0-1,0 0 1,17 0 0,-17 0-4,35 0 3,-17 0 1,17 0-1,36 0-1,-54 0 2,18 0-2,0 0 3,36 0-4,-71 0 4,70 0-3,-17 0 2,18 0-2,34-18 4,-34 18-6,-18 0 4,-36 0-2,18 0 3,-35 0-3,0 0 2,18 0-2,-18 0 0,-36 0 1,36 0 1,0 0-2,18 0 1,-36 0 0,53 0 0,-17 0 1,17 0-1,-17 0 0,17 0 0,0 0 0,0 0 0,0 0 0,1 0 0,-1 0 3,18 0-7,35 0 5,-88 0-3,35 0 5,0 0-5,-17 0 3,-19 0-3,37 0 5,-19 0-6,18 0 4,-35 0-1,36 0 0,-1 0 0,53 0 0,-53 0 1,35 0-2,1 0 2,-36 0-2,0 0 1,36 0-1,-36 0 3,0 0-3,71 0 2,-36 0-2,-34 0 3,-1 0-3,0 0 2,-35 0-2,0-17 2,-18 17-2,0 0 1,18 0 9,-35 0-11,35 0 2,-35 0 0,34 0 8,-34 0-7,17 0 185,-17 0-187,0 0-2,17 0 11,-17 0 58,-1 0-66,1 0 0,-1 0 0,1 0 11,17 0-5,1 0-7,34 0 9,-17 0-6,35 0-3,1 0 2,16 0-3,-87 0 4,53 0-4,-19 0 5,-34 0 1</inkml:trace>
    </iact:actionData>
  </iact:action>
  <iact:action type="add" startTime="451920">
    <iact:property name="dataType"/>
    <iact:actionData xml:id="d39">
      <inkml:trace xmlns:inkml="http://www.w3.org/2003/InkML" xml:id="stk39" contextRef="#ctx0" brushRef="#br0">3087 17515 0,'53'0'206,"0"0"-198,17 0 2,1 0-4,-1 0 5,-17 0-6,35 0 4,1 0-2,-19 0 2,1 0-2,-36 0 3,0 0 0,18 0-5,0 0 3,-35 0-1,35 0 2,-36 0-2,36 0 1,-18 0 0,1 0 1,-1 0-2,18 0 1,-18-17-1,18 17 3,-35-18-2,17 18 1,0 0-2,-17 0 3,17 0-5,1 0 5,-1 0-5,18 0 5,0 0-4,0 0 3,17 0-2,18 0 1,-17 0 1,17 0-2,-35 0 3,0 0-3,17 0 1,-34 0 1,17 0 0,-36 0-3,19 0 2,-19 0 0,36 0 1,-35 0-3,-1 0 5,1 0-5,0 0 5,17 0-5,-17 0 10,-1 0-6,1 0 5,35 0 7,-18 0-5,-17 0-8,17 0-3,-17 0 3,17 0-1,0 0-1,-17 18 1,35-18 0,0 0 0,-18 35-1,-17-35 3,34 0-4,1 0 3,-35 18-2,17-18 3,-17 0-3,0 0 2,35 17-2,-1-17 25,-34 0-8,0 0-17,-1 18 2,1-18-2,17 0 2,-17 0-1,0 0 0,-1 0 0,18 18 9,-17-18-10,0 0 19,17 17-21,-17-17 13,-1 0-10,1 0-1,0 0 3,-1 0-4,1 0 3,17 18-2,-17-18 2,17 0-2,-17 0 1,-1 0 0,19 0 8,-19 0-8,1 0 48,0 0-38,-1 0-13,1 0 13,-1 0-10,1 0-2,0 0 10,-1 18 0,1-1-6,0-17-3,-1 0 1,36 0 0,-18 0 0,18 0 9,-35 0-8,35 0-4,-18 0 5,0 0-3,1 0 1,-19 0 1,1 0-1,0 0 0,17 0 1,-17 0-2,-1 0 1,19 0-1,-19 0 9,1 0-5,17 0 210,-17 18-212,52-18-2,1 0 3,-18 17-4,0-17 4,35 0-3,-18 0 0,1 0 1,-18 0 1,-18 0-1,0 0 0,-17 0-1,17 0 2,-17 0 103,0 0-104,17 0-2,-17 0 4,17 0-3,35-17 2,-52 17-1,35-18-2,-35 1 2,-1-1 10,18 18-11,-17-18 1,0 18 89,35-17-89,-36 17 23,19 0-14,-19 0-2,1 0 1,0 0 1,-1-18 96,1 18-90,35 0 7,-36 0-21,36 0-2,18 0 2,-54 0-1,36 0 0,-17-18 0,34 1-1,-52 17 11,35-18-11</inkml:trace>
    </iact:actionData>
  </iact:action>
  <iact:action type="add" startTime="456161">
    <iact:property name="dataType"/>
    <iact:actionData xml:id="d40">
      <inkml:trace xmlns:inkml="http://www.w3.org/2003/InkML" xml:id="stk40" contextRef="#ctx0" brushRef="#br0">12418 17304 0,'17'0'30,"1"0"-3,0 0-21,-1 0 2,54 0-2,-1 0 4,19 0-3,34 0 0,-17 0 1,53 0 0,-36 0 0,18 0 2,0 0-3,18 0 1,-18 0 0,18 0 0,-18 0 1,0 0-2,18 0 2,-71 0-2,36 0 2,17 0-2,-18 0 3,-35 0-4,1 0 4,-1 0-3,18 0 3,-18 0-3,-35 0 1,70 0-1,-35 0 1,1 0 0,-1 0-1,0 0 1,18 0 0,-18 0 0,0 0 1,-17 0-1,17 0-1,-53 0 2,36 0-1,-1 0-1,19 0 1,-37 0 1,1 0-2,36 0 2,-37 0-2,37 0 3,-1 0-5,0 0 6,-17 0-6,-36 0 5,35 0-4,19 0 5,-19 0-4,-35 0 1,18 0-1,18 0 1,0 0-1,-54 0 1,54 0 0,17 0 1,-18 0-1,19 0-1,-54 0 2,53 0-1,-17 0 0,17 0-1,-35 0 2,0 0-2,-18 0 3,36 0-4,-19 0 5,1 0-5,18 0 4,-1 0-5,-34 0 4,52 0-2,18 0 4,-53 0-4,35 0 2,-18 0-3,19 0 3,-1 0-2,0 0 2,-17 0-2,17 0 2,-35 0-1,35 0 0,-53 0-2,36 0 3,-18 0-1,17 0-1,-17 0 2,0 0-1,18 0 1,-36 0-2,0 0 2,36 0-1,-18 0 0,35 0-1,-53 0 3,36 0-4,-1 0 5,-17 0-6,35 0 5,-35 0-4,88 0 3,-35 0-2,0 0 0,0 0 2,17 0-1,18 0 0,18 0 0,-35 0 3,17 0-6,-18 0 4,18 0-1,-17 0 0,-1 0 0,-35 0 0,1 0 0,-1 0 0,-18 0 0,1 0 1,17 0-3,0 0 5,36 0-6,17 0 6,-53 0-6,36 0 3,-1 0 1,18 0-2,-53 0 2,36 0-1,-36 0-1,0 0 0,-17 0 2,17 0-1,-17 0 1,-1 0-2,18 0 2,1 0-1,-1 0 1,0 0-3,71 0 3,-36-36-2,1 19 2,-19 17-3,1-18 5,-18 18-4,-17-35 1,17 17-2,18 18 5,-53 0-5,18 0 2,-19 0 0,-16 0 0,34 0 2,-17 0-3,-18-17 0,-17 17 2,0 0-2,17 0 1,0 0 0,18 0 1,0 0 0,-18 0-2,36 0 1,-53 0 0,35 0 1,17 0-3,-52 0 3,-1 0-2,36 0 3,-35 0-3,17 0 5,0 0-7,36 0 3,0-18 8,-36 18 71,-18 0-79,1 0 40,17 0-23,-17 0-3,0 0-12,-1 0-4,1 0 2,0 0 0,17 0 9</inkml:trace>
    </iact:actionData>
  </iact:action>
  <iact:action type="add" startTime="460259">
    <iact:property name="dataType"/>
    <iact:actionData xml:id="d41">
      <inkml:trace xmlns:inkml="http://www.w3.org/2003/InkML" xml:id="stk41" contextRef="#ctx0" brushRef="#br0">15487 18662 0,'53'0'111,"-36"0"-102,54 0-2,-36 18 2,54 17-3,-19-35 3,18 0-3,-17 17 6,17-17-7,-17 53 4,52-53-3,1 0 4,-1 0-3,-70 0 1,53 0 0,-18 0 1,0 0-2,-17 0 1,-18 0 0,0 0 0,-1 0 2,1 0 7,-35 0-1,0 0 30,17 0-38,0 0 9,0 0-4,-17 0-11,35 0 4,-35 0 4,-1 0-2,36-17 0,-35 17 8,17 0 0,-17 0 7,-1 0-7,1-18-7,0 18 8,-1 0-11,19 0 11,-1 0-8,0 0 7,-17 0-10,-1 0 4,1-18 4,17 18 195,-17 0-200,0 0 7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12T01:23:47.7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296">
    <iact:property name="dataType"/>
    <iact:actionData xml:id="d0">
      <inkml:trace xmlns:inkml="http://www.w3.org/2003/InkML" xml:id="stk0" contextRef="#ctx0" brushRef="#br0">3228 7355 0,'-18'0'22,"18"36"-6,-17-36-8,-1 35 41,36-17 87,17-18-128,35 35 0,54-17 0,-1-18 1,54 17-2,-36 1 1,71 35 0,35-36 0,-18 19 0,-18-19 0,-69-17 1,69 53-2,-105-53 2,-18 0-1,-52 0 0,16 0-1,1 0 4,-35 0-6,35 0 4,-18 0-3,-17 0 4,35 0-2,17 0 0,-17 0-1,35 0 1,36 0-1,17 0 1,53 0 2,-88 0-2,106 0 0,-1 0-2,-17-17 3,0-1 0,-17 18-1,17-18 0,-36-35-1,19 36 1,-18 17 2,35 0-5,-71 0 5,89-18-3,-89-17 3,54 0-4,-54 17 6,-17-35-8,17 18 5,-17 17 1,-35 0-4,17-17 2,-35 0 1,0 17-3,0 1 3,-18-19-2,0 19 10,-17 17-1</inkml:trace>
    </iact:actionData>
  </iact:action>
  <iact:action type="add" startTime="9675">
    <iact:property name="dataType"/>
    <iact:actionData xml:id="d1">
      <inkml:trace xmlns:inkml="http://www.w3.org/2003/InkML" xml:id="stk1" contextRef="#ctx0" brushRef="#br0">12224 7144 0,'-18'0'144,"0"0"-137,1 0 3,-1 0-5,1 0 5,-19 0 8,19 0-14,-1 0 13,-35-18-8,53 0 3,-53 1-8,0-18 4,18-1 1,0 1-3,17 17 1,0 1 3,-17-1-2,17 0-1,1-17 1,-1 35 17,-17-35-9,0 0 18,35-1-18,-18 1-9,0 0 0,18-1-2,-35 1 6,17 18-4,1-36 0,17 35 1,0 0 1,0-17 7,0 17-9,0 1 9,-35-18-7,35 17 7,0-35-4,0 35-8,0 1 4,-18-19 0,18 19 2,0-18-4,0 17 4,0 0-4,-18-17 3,18 17-3,0 1 5,0-19-5,0 19 7,0-1-11,0-17 6,0 17 1,0 1-1,0-19 0,0 19 0,0-1 0,0-35 0,0 35 1,0 1-2,0-18 2,0-18-2,0 35 8,0-35-12,0 18 3,0-18 2,18 0 0,0 18-1,-1-1 2,1-34-2,17 52 3,-17-17-4,-18 17 4,17 18-4,19-35 3,-19 0-2,19-36 9,-1 36-8,-18 17 0,19-17 0,-19 0 0,1 17 0,17 0 1,1 1-2,-1-18 1,-17 17 0,-1 0 2,18 18-3,-17 0 1,0-35-1,-1 17 2,1 18-2,0 0 10,-1-17-7,1 17 6,35-36-11,0 36 11,-36-17-4,19 17-5,-1 0-1,18 0 2,-18-18 0,36 18 0,-18 0 0,-18 0-1,53 0 2,-17 0 0,-18-18-1,-36 18-1,36 0 0,0-17 2,-18 17-2,-17 0 3,17 0-4,-17 0 6,52 0 3,-52 0 0,0 0 1,-1 0-2,1 17-6,17 1 1,-17 17-2,35 18 2,-18-17-1,18 17-1,0-1 2,0 1-1,-36-35 0,36 35 0,-35-35 1,35 17-2,-35-18 9,-1 1-7,1 0 8,-1-1-12,-17 1 12,18 0-9,0 17 9,-1-17-11,1 17 3,-18-18 0,18 1-1,-1 35-1,1-18 1,17 36 0,1-18 0,-19-36 1,1 19-3,-18-19 3,35 19-2,-17-1 21,-18-17-22,17-18 2,-17 17-2,0 18 4,0-17-3,36 17 2,-36-17-3,0 0 4,0 35-4,0-36 3,0 54-1,0-1-1,0-17 1,0 0 1,0 18-2,0-1 3,0-52-2,-18 35-1,18-18 2,-18 18-3,18-35 20,-35 17-20,35-17 20,0-1-20,-18 1 27,18-1-24,0 1-3,-17-18 4,17 18-3,0-1 1,-35 19 0,35-19 15,-18 19-15,0-19 9,1 19-1,-19-1 1,19-35-10,-19 17 2,-34 1 7,-18 17-10,-36-17 4,36-18-4,-18 18 4,18-18-4,17 17 3,-52-17-2,35 53 1,35-53 0,0 0 1,18 0-1,-1 0 0,19 0-1,-1 0 2,0 0 8,1 0 30,-1 0-39,1 0 1,-1 18 0,-17-18-3,17 0 4,0 17-3,-17-17 4,0 36-5,17-36 9,-17 0-9,17 0 3,1 17 22,-1-17 9,0 18-31,-35 17 7,36-35-9,-1 18 2</inkml:trace>
    </iact:actionData>
  </iact:action>
  <iact:action type="add" startTime="19055">
    <iact:property name="dataType"/>
    <iact:actionData xml:id="d2">
      <inkml:trace xmlns:inkml="http://www.w3.org/2003/InkML" xml:id="stk2" contextRef="#ctx0" brushRef="#br0">15346 5468 0,'17'0'70,"54"0"-60,52 53-3,-34-53 1,34 18-1,54-1 2,-19 1-2,36-18 1,18 0 0,0 53 1,17-53-2,-17 0 2,-36 0-2,0 0 3,-52 0-3,-18 0 1,-36 0 0,-17 0 1,-35 0-3</inkml:trace>
    </iact:actionData>
  </iact:action>
  <iact:action type="add" startTime="22952">
    <iact:property name="dataType"/>
    <iact:actionData xml:id="d3">
      <inkml:trace xmlns:inkml="http://www.w3.org/2003/InkML" xml:id="stk3" contextRef="#ctx0" brushRef="#br0">16422 7003 0,'-18'0'256,"-17"0"-244,0 0-5,-18 0-1,0 0 1,35 0 5,0 0-8,-17 0 5,0-36-2,35 19 1,-53 17-1,35 0 3,18-18-3,-17 0 2,-1 1-2,-17-1 50,17 1-33,1-19-2,17 19-5,-18-19-9,18 19 16,0-1-16,-18 0 24,18 1-16,0-1-8,0 0 0,0-17 1,0-18 7,0 36-9,0-1 12,0-17 4,0 17 25,0 0-33,0 1-7,0-1-2,0 1 2,18 17 1,-18-36-1,0 19-1,18-19 19,-18 19-19,17 17 2,-17-18-3,0 0 4,18 1-4,-1-18 10,1 17 0,-18 0-7,18 1-2,-18-1 3,17 0-2,1 1 8,0-1-8,-18 0 16,17 1-17,1 17 2,0-18-2,17 0 9,-18 1 0,1 17-1,17 0-5,-17 0-3,0-18 2,-1 18-2,19-17 2,-19 17 7,1 0-8,0 0-2,-1 0 3,18 0 0,1 0-3,17 0 3,-36 0 0,1 0-1,35 0-1,-36 0 1,19 0 1,-1 0-2,-17 0 1,-1 0-1,1 0 3,0 0-3,-1 0 10,1 0-1,-1 0 0,36 17 0,-17 18-9,-1 1 0,0-36 5,18 35-7,-18 0 2,-17-17 2,35 17-1,-18-17 8,-17-18 0,0 18-7,-1-1-2,1 1 1,-1-1 0,1 36 1,-18-35 8,18 17 0,-18-17 36,0 0-38,0-1-5,17 1-3,-17-1 1,0 1 0,18 0 0,-18-1 9,0 1-10,0 17 50,0-17-48,0 0-3,-18-1 4,18 1-4,-17-18 3,-1 17-2,0 1 9,-17 0-7,0-1 6,17 1 10,1-18-2,-1 0-14,0 0-2,-52 18 9,35-18-6,-1 0-3,-52 17 2,35-17-3,18 36 4,17-36-3,-17 0 2,0 17-3,17 1 66,0-18-56,-17 18-7,17-1 0,-17 1 14,0-18-22,0 0 3,-18 0 7,35 0-3,-35 17 0,18-17-1,0 0 3,-18 36-5,0-36 5,35 0-3,-52 17 2,17-17-2,0 18 3,35-18 4,0 18-6</inkml:trace>
    </iact:actionData>
  </iact:action>
  <iact:action type="add" startTime="35096">
    <iact:property name="dataType"/>
    <iact:actionData xml:id="d4">
      <inkml:trace xmlns:inkml="http://www.w3.org/2003/InkML" xml:id="stk4" contextRef="#ctx0" brushRef="#br0">14235 5962 0</inkml:trace>
    </iact:actionData>
  </iact:action>
  <iact:action type="add" startTime="36816">
    <iact:property name="dataType"/>
    <iact:actionData xml:id="d5">
      <inkml:trace xmlns:inkml="http://www.w3.org/2003/InkML" xml:id="stk5" contextRef="#ctx0" brushRef="#br0">18274 5944 0</inkml:trace>
    </iact:actionData>
  </iact:action>
  <iact:action type="add" startTime="38360">
    <iact:property name="dataType"/>
    <iact:actionData xml:id="d6">
      <inkml:trace xmlns:inkml="http://www.w3.org/2003/InkML" xml:id="stk6" contextRef="#ctx0" brushRef="#br0">21643 5891 0</inkml:trace>
    </iact:actionData>
  </iact:action>
  <iact:action type="add" startTime="39865">
    <iact:property name="dataType"/>
    <iact:actionData xml:id="d7">
      <inkml:trace xmlns:inkml="http://www.w3.org/2003/InkML" xml:id="stk7" contextRef="#ctx0" brushRef="#br0">22437 5380 0,'35'0'151,"0"0"-142,36 0-2,-1 0 2,-17 0-3,0 0 4,0 0-3,-18 35 3,36-35-5,-53 0 5,34 0-4,-34 0 3,35 0-2,35 18 2,-70-18-2,17 0 2,18 17-2,0-17 2,18 18-2,-54-18 1,36 0 2,-35 0-2,52 0 0,-17 0-1,-35 0 2,52 0-3,-52 0 7,0 0-11,35 0 9,-18 0-6,-18 0 6,19 0-5,-19 0 4,19 0-4,-1 0 3,0 0-3,-17 0 3,0 0-2,17 0 2,-18 0-1,19 0-1,-1 0 2,0 0-1,1 0-1,16 0 2,-34 0-2,0 0 1,17 0 1,-17 0-2,-1 0 3,1 0-4,0 0 4,-1 0-3,1 0 3,17 0-4,-17 0 9,17 0 3,0-18-9,-35 1-1,53 17-1,-35 0 8,17 0-7,-17 0 8,35 0-7,-18 0 15,-17-18-16,-1 18 7,1 0-6,0 0 7,-1 0-9,1 0 3,-1 0 6,19 0-1,-19 0 2,1 0-12,0 0 3,-1 0 1,1 0 7,0 0 0,-1 0-8,1 0 0,-1 0 26,19 0-17,-19 0-1,36 0-12,-35 0 14,0 0-8,-1-18-5,19 18 5,-19 0-4,1 0 6,-1 0-8,1-17 14,0-1-3,-1 18 27,1 0 364,0 0-391,-1 0-6,1 0-3,17 0 6,0 0-8,-17 0 4,0 0 1,17 0-2,0 0 2,-17 0-1,0 0 0,17 0 0,-18 0 8,19 0 0,-1 0 0,-17 0-7,-1 0 8,19 0-11,-19 0 10,1 0 1,0 18-9,-1-18 0,18 0 1,-17 0-2,17 0 1,18 0 7,-35 0-7,17 0 1,-17 0-1,-1 0 9,19 0-16,-19 0 3,1 0 6,35 0-2,-35 0 1,17 0-2,-18 0 1,36 0-1,-17 0 2,-19 0-2,19 0 2,-19 0-3,19 0 5,-19 0-6,1 0 12,17 0 15,-17 0 26,-1 0 13,1 0-37,0 0-18,-1 0-1,19 0 0,-19 0 2,1 0-8,35 0-4,-36 0 5,19 0-4,-1 0 4,0 0-3,-17 0 1,-1 0-1,19 17 9,-19-17-5,1 0 10,17 0-4,-17 0-2,0 0 0,-1 0-13,1 0 5,0 0 1,17 0 9,-18 0-10,1 0 9,17 0-7,-17 0-2,0 0 2,-1 0-2,19 0 2,-19 0 0,1 0-1,17 0-2,-17 0 3,17 0-1,-17 0 1,17 0 7,-17 0-1,-1 0 16,18 0-14,-17 0 8,0 0-18,-1 0 1,1 0-1,0 0 2,17 0-3,0 0 4,1 18 6,-1-18-9,18 18 9,-36-18 48,19 0-48,-19 0-7,1 0-2,35 0 2,0 0-1,-36 0-1,36 0 1,-35 0 1,35 0-1,-18 0-1,-17 17 2,17-17-2,-17 0 3,17 0-3,-17 18 1,-1-18 0,19 0 8,16 35-7,-34-35 6,17 0-8,1 0 3,-1 0-3,-17 0 1,17 0-1,-18 0 12,1 0-13,0 0 41,-1 0-38,1 0-2,17 0 8,-17 0-5,0 0-3,17 0 3,0 0-4,18 0 5,-35 0 3,17 0-7,-17 0 83,17 0-83,0 0 1,36 0 0,-36 0 0,0-17 0,36 17-1,-18-18 3,-36 18 7,1 0 93,0 0-101,-1-18-3,1 1 3,0 17 7</inkml:trace>
    </iact:actionData>
  </iact:action>
  <iact:action type="add" startTime="49997">
    <iact:property name="dataType"/>
    <iact:actionData xml:id="d8">
      <inkml:trace xmlns:inkml="http://www.w3.org/2003/InkML" xml:id="stk8" contextRef="#ctx0" brushRef="#br0">21467 5944 0,'17'0'150,"1"0"-139</inkml:trace>
    </iact:actionData>
  </iact:action>
  <iact:action type="add" startTime="56681">
    <iact:property name="dataType"/>
    <iact:actionData xml:id="d9">
      <inkml:trace xmlns:inkml="http://www.w3.org/2003/InkML" xml:id="stk9" contextRef="#ctx0" brushRef="#br0">30021 5574 0</inkml:trace>
    </iact:actionData>
  </iact:action>
  <iact:action type="add" startTime="63651">
    <iact:property name="dataType"/>
    <iact:actionData xml:id="d10">
      <inkml:trace xmlns:inkml="http://www.w3.org/2003/InkML" xml:id="stk10" contextRef="#ctx0" brushRef="#br0">12823 3775 0,'-17'0'46,"-1"0"-27,-17 17-12,17 1 1,18 17-1,0 1 1,-17 16-1,-1 1 2,-17-17-1,35-19 3,-18 36-6,0-53 4,18 18-3,0 17 4,-17-17 7</inkml:trace>
    </iact:actionData>
  </iact:action>
  <iact:action type="add" startTime="64431">
    <iact:property name="dataType"/>
    <iact:actionData xml:id="d11">
      <inkml:trace xmlns:inkml="http://www.w3.org/2003/InkML" xml:id="stk11" contextRef="#ctx0" brushRef="#br0">13176 3863 0,'-17'0'3,"-1"18"6,18 17 0,0 0-3,-35 53 4,35-52-4,-18-19 2,0 54 1,18-54-1,-17 1-1,17 0 1,0-1 1,0 1-2,-36 0 58,36-1-47,0 1-10,-17 17 15</inkml:trace>
    </iact:actionData>
  </iact:action>
  <iact:action type="add" startTime="65406">
    <iact:property name="dataType"/>
    <iact:actionData xml:id="d12">
      <inkml:trace xmlns:inkml="http://www.w3.org/2003/InkML" xml:id="stk12" contextRef="#ctx0" brushRef="#br0">12665 2011 0,'88'0'254,"-18"35"-246,36-17-2,-18-1 5,36 36-6,-1-35 5,36 17-4,-71-35 3,18 53-1,-35-53-1,-18 0 3,17 0-2,-17 0 0,-35 0-1,52 0 1,-52 0 0,17 0-1,-17 0 0,17 0 2,18 0-1,71 0 1,17 0-2,0 0 2,35 0-2,18 18 5,-17-1-8,-54-17 6,-17 0-4,0 0 4,-71 0-4,-17 0 4</inkml:trace>
    </iact:actionData>
  </iact:action>
  <iact:action type="add" startTime="66622">
    <iact:property name="dataType"/>
    <iact:actionData xml:id="d13">
      <inkml:trace xmlns:inkml="http://www.w3.org/2003/InkML" xml:id="stk13" contextRef="#ctx0" brushRef="#br0">13864 1640 0,'-17'0'33,"17"-35"-18,17 0 8,1 17-15,-1 1-1,1-1 0,0 0 1,-1 1 11,1 17 36,0 0-29,-1 0-20,36 35 10,-35 0-6,-1 0 3,-17-17-5,18 0 1,0 17-2,-18-17 0,0-1 2,0 19-1,0-19 16,0 1-9,0-36 145,0 1-151,17-19-1,-17 19-1,0-1 10,0 0-10,0 1 11,18-19-9,0 36 14,-18-17-13,17-18-4,1 35 9,0-18 4,-18 36 114,0-1-124,0 36 8,0-35-10,0 17 1,0-17-2,0-1 4</inkml:trace>
    </iact:actionData>
  </iact:action>
  <iact:action type="add" startTime="68278">
    <iact:property name="dataType"/>
    <iact:actionData xml:id="d14">
      <inkml:trace xmlns:inkml="http://www.w3.org/2003/InkML" xml:id="stk14" contextRef="#ctx0" brushRef="#br0">14446 1376 0,'0'17'126,"0"1"-118,0 35 8,0-35 0,0 17 0,0-17 16</inkml:trace>
    </iact:actionData>
  </iact:action>
  <iact:action type="add" startTime="69086">
    <iact:property name="dataType"/>
    <iact:actionData xml:id="d15">
      <inkml:trace xmlns:inkml="http://www.w3.org/2003/InkML" xml:id="stk15" contextRef="#ctx0" brushRef="#br0">14482 1887 0</inkml:trace>
    </iact:actionData>
  </iact:action>
  <iact:action type="add" startTime="70353">
    <iact:property name="dataType"/>
    <iact:actionData xml:id="d16">
      <inkml:trace xmlns:inkml="http://www.w3.org/2003/InkML" xml:id="stk16" contextRef="#ctx0" brushRef="#br0">12894 2681 0,'0'18'196,"18"-1"-179,-18 19 23,0-19-24,0 1 1,0 0-9,0-1 8,0 1 0,0-1 1,-36-17-2,1 0-8,17 0 1,1 0-1,-18 18 10,17 0-8,0-18 79</inkml:trace>
    </iact:actionData>
  </iact:action>
  <iact:action type="add" startTime="71640">
    <iact:property name="dataType"/>
    <iact:actionData xml:id="d17">
      <inkml:trace xmlns:inkml="http://www.w3.org/2003/InkML" xml:id="stk17" contextRef="#ctx0" brushRef="#br0">13017 2681 0,'-17'18'150,"-1"-1"-139,18 1 20,0 0-13,-17-1-4,17 1 8,0 0-13,0-1 14,0 18-6,17-17 0,1 0-1,-1-1-1,1-17 3,0 0-13,-1 18 5,19-18 68,-1 0-54</inkml:trace>
    </iact:actionData>
  </iact:action>
  <iact:action type="add" startTime="72383">
    <iact:property name="dataType"/>
    <iact:actionData xml:id="d18">
      <inkml:trace xmlns:inkml="http://www.w3.org/2003/InkML" xml:id="stk18" contextRef="#ctx0" brushRef="#br0">13212 2787 0,'0'35'46,"0"18"-29,0-35-1,0 17-7,-18-17 13</inkml:trace>
    </iact:actionData>
  </iact:action>
  <iact:action type="add" startTime="73042">
    <iact:property name="dataType"/>
    <iact:actionData xml:id="d19">
      <inkml:trace xmlns:inkml="http://www.w3.org/2003/InkML" xml:id="stk19" contextRef="#ctx0" brushRef="#br0">13458 2575 0,'18'18'44,"-18"0"-36,0 17 0,0-18 0,-18 1 0,18 17 1,-17-35-1</inkml:trace>
    </iact:actionData>
  </iact:action>
  <iact:action type="add" startTime="73705">
    <iact:property name="dataType"/>
    <iact:actionData xml:id="d20">
      <inkml:trace xmlns:inkml="http://www.w3.org/2003/InkML" xml:id="stk20" contextRef="#ctx0" brushRef="#br0">13441 2999 0</inkml:trace>
    </iact:actionData>
  </iact:action>
  <iact:action type="add" startTime="74284">
    <iact:property name="dataType"/>
    <iact:actionData xml:id="d21">
      <inkml:trace xmlns:inkml="http://www.w3.org/2003/InkML" xml:id="stk21" contextRef="#ctx0" brushRef="#br0">14023 2558 0,'-18'0'1,"1"0"17,-1 0-9,0 17-3,-17 19 4,35-19-4,-18 18 4,18 1-2,-17-1 0,-1 36 2,18-19-5,0 1 3,0-17-1,0-1 2,0 0-2,0-17 3,0 0-4,0-1 5,0 1 21,35-18 15,-17 0-15</inkml:trace>
    </iact:actionData>
  </iact:action>
  <iact:action type="add" startTime="75032">
    <iact:property name="dataType"/>
    <iact:actionData xml:id="d22">
      <inkml:trace xmlns:inkml="http://www.w3.org/2003/InkML" xml:id="stk22" contextRef="#ctx0" brushRef="#br0">14005 2752 0,'18'-18'6,"-18"-17"11,18 35 1,-1 0-3,18 0 72,-17 0-71,0 0-6,-18 17 6,0 1-11,0 0 5,0 17-2,0-17 1,0-1-4,0 1 5,0 17 14,17-35 82,1-35-99,0 17-2,-18-35 5,0 36-4,0-19 5,0 19-6,17-1 5,1 0 37,17 18-7,-17 0-22,-18 18 29,35 0-39,-35 17 3,0 0-7,0 1 7,18-1-4,-18 18 1,0-36 7,0 1-8,0 0 3,0-1-4,0 1 12</inkml:trace>
    </iact:actionData>
  </iact:action>
  <iact:action type="add" startTime="76307">
    <iact:property name="dataType"/>
    <iact:actionData xml:id="d23">
      <inkml:trace xmlns:inkml="http://www.w3.org/2003/InkML" xml:id="stk23" contextRef="#ctx0" brushRef="#br0">14429 2805 0,'17'0'124,"36"0"-115,-18 0 6,1 0-6</inkml:trace>
    </iact:actionData>
  </iact:action>
  <iact:action type="add" startTime="76985">
    <iact:property name="dataType"/>
    <iact:actionData xml:id="d24">
      <inkml:trace xmlns:inkml="http://www.w3.org/2003/InkML" xml:id="stk24" contextRef="#ctx0" brushRef="#br0">14658 2734 0,'18'-35'57,"-1"35"-39,1 0 51,-18 17-52,17-17 2,-17 18-6,0 0-7,18-1 3,-18 1 30,18 17-31,-18-17 26,0-1-26,-18 19 15,-35-36-14,0 17-3,18 1 3,-36-18-1,19 0 1,34 18-2,0-18 10,36 0 78,0-18-87,-1 18 0,-17-18-1</inkml:trace>
    </iact:actionData>
  </iact:action>
  <iact:action type="add" startTime="78185">
    <iact:property name="dataType"/>
    <iact:actionData xml:id="d25">
      <inkml:trace xmlns:inkml="http://www.w3.org/2003/InkML" xml:id="stk25" contextRef="#ctx0" brushRef="#br0">14905 2699 0,'-18'0'16,"18"17"7,-17 1 11,-1-18-12,0 18-5,18-1-2,-35 1 10,35 0-18,-18-1 3,18 1 6,-17 17 0,17-17-8,-18-1 9,0 1-10,18 0 7,0-1 19,0 1 18,0 17-37,0-17 16,18-18-22,0 0 0,-1 0 0,1 0 0,17 0 26</inkml:trace>
    </iact:actionData>
  </iact:action>
  <iact:action type="add" startTime="78964">
    <iact:property name="dataType"/>
    <iact:actionData xml:id="d26">
      <inkml:trace xmlns:inkml="http://www.w3.org/2003/InkML" xml:id="stk26" contextRef="#ctx0" brushRef="#br0">14922 2893 0,'0'17'68,"0"19"-59</inkml:trace>
    </iact:actionData>
  </iact:action>
  <iact:action type="add" startTime="79791">
    <iact:property name="dataType"/>
    <iact:actionData xml:id="d27">
      <inkml:trace xmlns:inkml="http://www.w3.org/2003/InkML" xml:id="stk27" contextRef="#ctx0" brushRef="#br0">15064 2575 0,'0'18'10,"0"0"-2,17-1 1,1-17 6,0 18-6,-18-1-1,0 1 9,17-18-2,-17 18 18,0 17-18,0-17 16,0-1-23,0 1 2,0 0-4,0-1 2,0 18 17,0-17-18,0 0 18,0-1-17,-17-17 8,-1 18-7,0 0-1,18-1 7,-17-17-6</inkml:trace>
    </iact:actionData>
  </iact:action>
  <iact:action type="add" startTime="80773">
    <iact:property name="dataType"/>
    <iact:actionData xml:id="d28">
      <inkml:trace xmlns:inkml="http://www.w3.org/2003/InkML" xml:id="stk28" contextRef="#ctx0" brushRef="#br0">15346 2681 0,'17'-18'41,"-17"36"9,0 35-42,0-35 0,0 17 2,0-17-2,0-1-1,0 18 26,0-17-18</inkml:trace>
    </iact:actionData>
  </iact:action>
  <iact:action type="add" startTime="82220">
    <iact:property name="dataType"/>
    <iact:actionData xml:id="d29">
      <inkml:trace xmlns:inkml="http://www.w3.org/2003/InkML" xml:id="stk29" contextRef="#ctx0" brushRef="#br0">15399 3087 0</inkml:trace>
    </iact:actionData>
  </iact:action>
  <iact:action type="add" startTime="84181">
    <iact:property name="dataType"/>
    <iact:actionData xml:id="d30">
      <inkml:trace xmlns:inkml="http://www.w3.org/2003/InkML" xml:id="stk30" contextRef="#ctx0" brushRef="#br0">15875 2417 0</inkml:trace>
    </iact:actionData>
  </iact:action>
  <iact:action type="add" startTime="98204">
    <iact:property name="dataType"/>
    <iact:actionData xml:id="d31">
      <inkml:trace xmlns:inkml="http://www.w3.org/2003/InkML" xml:id="stk31" contextRef="#ctx0" brushRef="#br0">15311 2487 0,'0'-18'26,"-18"18"-11,0 0-7,-52 36 5,-36-1-11,35-17 3,-52 52 3,52-17 1,-70 35-1,35-17 0,36-1 1,-18 19-3,17-19 3,-17-35-1,17 54 0,54-89 0,-19 53 1,1-36-2,17 1 9,18-36 89,0-17-97</inkml:trace>
    </iact:actionData>
  </iact:action>
  <iact:action type="add" startTime="99060">
    <iact:property name="dataType"/>
    <iact:actionData xml:id="d32">
      <inkml:trace xmlns:inkml="http://www.w3.org/2003/InkML" xml:id="stk32" contextRef="#ctx0" brushRef="#br0">17445 1358 0,'0'-17'14,"-18"17"-5,-35 35 0,18 0-2,-36 36 0,19-18 1,-54-1 0,35 19 4,-35-36-8,36 18 4,-36 35 0,71-70 1,-1 0-2</inkml:trace>
    </iact:actionData>
  </iact:action>
  <iact:action type="add" startTime="100133">
    <iact:property name="dataType"/>
    <iact:actionData xml:id="d33">
      <inkml:trace xmlns:inkml="http://www.w3.org/2003/InkML" xml:id="stk33" contextRef="#ctx0" brushRef="#br0">17956 2558 0,'-35'0'30,"17"17"-21,-34 19-2,-19 16 1,18-16 0,-53 87 0,-17-35 0,17-35 0,-53 71 0,53-54 0,-35 19 1,71-37-3,17-52 4,35 18-2</inkml:trace>
    </iact:actionData>
  </iact:action>
  <iact:action type="add" startTime="101256">
    <iact:property name="dataType"/>
    <iact:actionData xml:id="d34">
      <inkml:trace xmlns:inkml="http://www.w3.org/2003/InkML" xml:id="stk34" contextRef="#ctx0" brushRef="#br0">20479 1411 0,'-36'53'3,"1"-18"4,-35 1 2,-1 52-1,18-53 0,0 18-1,0 0 3,18-53-2,35 18-1,-18-1 2</inkml:trace>
    </iact:actionData>
  </iact:action>
  <iact:action type="add" startTime="103257">
    <iact:property name="dataType"/>
    <iact:actionData xml:id="d35">
      <inkml:trace xmlns:inkml="http://www.w3.org/2003/InkML" xml:id="stk35" contextRef="#ctx0" brushRef="#br0">11536 10054 0,'17'0'156,"1"0"-145,53 0-7,-18 0 6,-36 0-4,54 0 5,-18 0-6,0 0 4,0 0-2,17 0 1,-35 0 0,36 0 2,17 0-1,-17 0-3,-1 0 2,-35 0-1,36 0 1,0 0 0,-1 18 1,-17-18-1,18 17 1,-1-17-3,-17 18 4,-18-18-4,71 35 4,-71-35-4,36 0 5,-18 18-5,18-18 2,17 18-2,-35-18 4,70 17-3,-52-17 1,17 36 1,35-36-2,1 17 2,52-17-2,-52 18 3,-36-18-3,0 0 1,0 0 0,0 0 0,-17 0-1,17 17 2,-35 1-2,0 0 2,0-18-2,17 17 2,19-17-2,-36 18 3,35-18-2,0 0-1,18 18 1,-18 17 2,-17-35-5,17 18 5,0-18-4,18 0 3,-18 17-1,35-17 0,1 35 0,17-35 0,18 0 0,17 0 0,1 0 1,-1 0-2,0 0 2,1 0-1,-1 0-1,18 0 1,-35 0 0,17 0 0,-52 0 3,17 0-6,18 0 5,-18 0-5,-18 0 7,54 0-8,-36 0 5,70 0-2,-17 0 2,-35 0-2,18 0 3,-1 0-3,0-17 0,36-18 1,-71 35 1,53-36-1,-53 19-1,36-1 3,34-35-3,-52 53 2,53 0-2,-71 0 2,70 0-2,-69 0 1,34 0 0,-35 0 2,18-18-5,-36 18 4,1 0-1,52 0 2,-88-17-4,36 17 4,17 0-5,18-18 5,-36-35-3,1 53 2,52-17-3,-17-1 4,17 0 3,-17-35-11,-18 36 7,18-1-3,-36-17 3,-17-18 0,18 35-1,-54 1 1,1-36-3,-18 35 2,-36 0 2,19-17-5,-1 0 5,-18 17 6,-17 1 0,18-1-10,-18-17 10,0 17-6,0 0 12,0-17-14,0 0 9,0 0-9,0 17 0,0-17 0,0 17 0,0 0-1,0-17 1,-35 0 9,35 17-8,-18 1-2,-17 17 2,0-18-3,-1 0 3,-17 18-1,0-17 1,-17-1-2,-1-17 2,18 35-1,-17-18 0,-1 0-1,-17 18 1,18-17-1,-19 17 6,19-35-10,-1 35 7,1 0-2,-18-18-1,35 18 2,-18 0-2,18 0 1,-35 0 0,17 0 1,18-18-3,-17 18 3,-1-17-3,18 17 4,-35 0-3,0 0 3,0 0-5,-36 0 4,19 0-2,-19 0 2,-35 0-1,54 0 0,-19 0-1,1 0 2,-1 0 0,36 0-2,0 0 3,0 0-3,-18-36 1,35 19-1,-17-1 3,0 18-4,-18-35 4,-53 0-4,53 35 4,-52-18-4,-1-17 14,-35 35-19,17 0 4,1 0 1,-36 0 5,1 0-6,105 0 6,-53 0-5,-17 0 3,88 0-2,-36 0 1,71 0 0,-35 0 2,17 0-4,-17 0 2,-35 0 0,35 0 0,-1 0 1,-34 0-2,-1 0 2,-52 0-3,35 0 3,-36 0-2,19 0 2,-36 0-2,17 0 2,54 0-1,-36 0 1,18 0-2,0 0 3,17 0-4,-34 0 5,17 0-7,17 0 6,-17 0-4,17 0 3,-17 0-2,-17 0 1,34 0 0,18 0 1,-17 0-1,-18 0-1,35 0 1,0 0 1,-17 0 0,-1 0-3,36 0 4,0 0-3,0 0 1,-18 0 0,53 0 1,-35 0-3,17 0 4,-17 0-4,17 0 4,36 0-4,-36 0 5,1 0-5,-1 0 3,36 0-3,-35 17 3,-19-17-1,-17 36 0,36-36 0,-36 0 0,18 17 0,-36-17 1,19 18-2,-19 17 0,1-17 2,34-18-2,1 17 2,18-17-2,17 18 2,-18-18-2,36 18 2,-18-1-2,0 1 3,18 0-4,0-18 4,-1 17-4,-17-17 4,36 35-3,-1-35 1,-17 0 0,17 18 7,-17 0 27,0-1-2,17 1-23,0 0-9,1-1 0,-19-17-2,36 18 4,-35 17-4,0-17 3,35 0-2,-53 34 2,0 1-3,-18 18 2,36-18 0,35-18 1,-35 36 0,35-54-2,0 1 1,0 17-1,0-17 1,0 17 0,0-17 0,18 35 0,17-36 1,35 19-1,1-19 1,35 54-2,-36-71 2,-52 17-2,53 1 2,-19-18-2,-34 0 5,0 0-9,-36 0 214,0 0-208,1 0-2,-18 0 5</inkml:trace>
    </iact:actionData>
  </iact:action>
  <iact:action type="add" startTime="128490">
    <iact:property name="dataType"/>
    <iact:actionData xml:id="d36">
      <inkml:trace xmlns:inkml="http://www.w3.org/2003/InkML" xml:id="stk36" contextRef="#ctx0" brushRef="#br0">11959 10125 0,'-17'0'69,"-1"0"-60,-35-18 8,53 0-11,-88-52 3,0-1-2,35 18 2,-18 0-2,18-52 3,18 69-2,-18-17 1,35 53-3,18-35 3,-17 0-2,17-18 2,0 18-2,0-18 2,0 0-2,0-18 2,0 18-3,17 0 3,1 1-1,0-19 0,-1-35 0,19 36 2,16-19-2,1-16-1,-35 52 1,17 0-1,18-18 2,-18 36-2,-17-18 3,17 35-3,18-35 2,18 18-3,-36 0 4,36 0-1,-1-18-3,-17 35 0,35 0 4,18-34-4,-35 16 5,52 1-4,-17-36 1,0 54-2,17-19 3,36-34 0,-35-1 0,-1 36-1,36-53-3,-18 53 4,-71-18 0,19 35-1,-36-17-1,35 0 2,-35 35-3,35 0 4,-70 0-3,70 0 2,-35 0-2,35 0 2,-18 0-2,36 0 3,18 0-5,-1 17 6,54 1-5,-1-18 4,0 0-3,1 0 0,-19 0 0,19 0 3,-54 0-1,18 0-2,18 17 2,-35 19-3,-1-1 3,1-17-2,-36-18 1,0 17 0,71 19 2,-71-36-3,35 35 2,1-35-3,-1 17 4,54 1-5,-18 17 6,70 1-5,-18-19 4,36 1-5,-53-18 6,53 0-6,-53 0 7,-17 0-8,-1 0 5,18 53 1,-53-36-4,-17-17 1,17 0 2,53 36-2,-53-19 2,71 19-2,-1-1 1,-34-17 2,-1-1-3,18-17 1,0 0 1,-35 0-1,35 0-1,-35 0 3,17 0-4,-70 0 4,70 0-4,-52 0 4,-1 0-4,1 53 4,52-35-4,-17-1 3,0 1-2,-18 35 3,18-53-3,-18 18 2,17-1-2,36 54 1,-52-36-1,-19-17 1,36-1 0,-36 19 0,36 17 1,-36-36-2,1 18 1,-54 18 0,36-35 0,-17 17-1,-54-17 2,35 0-1,-17 35 2,-35-53-4,17 35 3,36 18-2,17 17 1,-53-34 0,53 52 1,-17 0-2,-36-70 1,18 34 0,-35-34 0,-18 17 0,17 1 0,-17-19 16,0 1-16,0 0 1,-17-1-2,-1-17 2,1 18-2,-72 17 3,36-17-4,-35-1 2,18 1 1,-36 17-1,18 1 0,35-36 1,-18 17-3,-35 54 4,71-54-3,0-17 1,-18 18-1,18 17 2,-18-35 14,35 18-7,-17 0-6,17-18-3,0 35 1,-17-17 6,18-18-5,-1 0-1</inkml:trace>
    </iact:actionData>
  </iact:action>
  <iact:action type="add" startTime="133700">
    <iact:property name="dataType"/>
    <iact:actionData xml:id="d37">
      <inkml:trace xmlns:inkml="http://www.w3.org/2003/InkML" xml:id="stk37" contextRef="#ctx0" brushRef="#br0">9084 12488 0,'35'0'40,"-17"0"-34,-18-17 2,18 17 17,-1 0-17,1-18-2,17 18 3,0 0-2,54 0 4,34 0-6,1 0 7,17 0-7,35 0 4,-17 0-2,-18 0 1,-53 0 0,18-18 1,-71 18-2,0-17 1,-17 17 8,0 0 75,-1 0-86,1 0 7,17 0 2,1 0-8,-1 0 10,-17 0-8,-1 0 40,1 0-32,-18-18 8,17 18 91</inkml:trace>
    </iact:actionData>
  </iact:action>
  <iact:action type="add" startTime="135165">
    <iact:property name="dataType"/>
    <iact:actionData xml:id="d38">
      <inkml:trace xmlns:inkml="http://www.w3.org/2003/InkML" xml:id="stk38" contextRef="#ctx0" brushRef="#br0">12277 12188 0,'35'0'150,"18"0"-142,0 0-1,35 0 3,-17 0-4,-1 0 6,-17 0-4,-18 0 0,36 0-3,-18 0 3,-18 0-1,0 0 2,18 0-1,-35 0 8,17 0-8,-17 0 0,17 0 2,-17 0-2,-1 0-1,19 0 1,-19 0-1,1 0 2,0 0-2,-1 0 2,1 0 0,-1 0-2,19 0 0,-19 0 3,1 0-5,35 0 4,-35 0-1,34 0 0,-34 0-1,53 0 3,-18 0-3,-36 0 2,36 0-3,0 0 3,-18 0-1,1 0 0,17 0 0,-36 0 0,36 0 1,-18 0-2,-17 0 2,0 0-3,-1 0 3,19 0 8,-19 0-11,36 0 11,-18 18-1,18-18-6,-35 0-4,35 0 3,-36 0-3,19 0 3,-1 0-1,36 18 0,-54-18 7,19 0-6,-19 0-1,1 0 0,17 0 0,-17 0 0,-1 0 1,19 0 0,-19 0-3,36 0 11,-35 0-8,17 0-3,18 35 3,-35-35-2,35 0 3,-1 0-4,1 0 5,-17 0-5,17 0 3,-36 0-4,54 0 4,-36 18-1,0-18 1,1 17 0,-1-17-3,-17 0 2,34 0-1,-34 0 2,0 0-1,35 0 0,-36 0 0,36 0 0,-18 0 0,18 0 0,18 0-1,0 0 3,-19 0-3,-16 0 2,34 0-2,-17 0 2,-18 0-3,1 0 4,17 0-4,0 0 11,-36 0-1,36 0-8,0 0 9,-35 0-10,17 0 1,-17 0 1,17 0-1,-17 0 0,-1 0 0,1 0 0,-1 0-1,19 0 9,-19 0-7,36-17 7,-35 17-9,35 0 2,-36 0-3,1 0 4,35 0-3,0 0 6,-35 0-11,17-18 7,-18 18 6,19 0-5,-1 0 5,-17 0-8,-1 0 19,19 0-19,-19 0 9,1 0-7,17 0-2,36 0 2,-18 0-2,0 0 2,17 0-2,1 0 2,-36 0-2,18 0 1,-18-18-1,-17 18 2,-1 0-1,1 0 73,17 0-58,-17 0-14</inkml:trace>
    </iact:actionData>
  </iact:action>
  <iact:action type="add" startTime="151572">
    <iact:property name="dataType"/>
    <iact:actionData xml:id="d39">
      <inkml:trace xmlns:inkml="http://www.w3.org/2003/InkML" xml:id="stk39" contextRef="#ctx0" brushRef="#br0">17551 12241 0,'17'0'70,"1"0"-20,0 0-9,-1 0-18,1-17-14,0 17-3,-1 0 33,1 0-22,-1 0 3,1-18 9,0 18 147,17 0-145</inkml:trace>
    </iact:actionData>
  </iact:action>
  <iact:action type="add" startTime="181739">
    <iact:property name="dataType"/>
    <iact:actionData xml:id="d40">
      <inkml:trace xmlns:inkml="http://www.w3.org/2003/InkML" xml:id="stk40" contextRef="#ctx0" brushRef="#br0">2699 13882 0,'17'0'37,"1"0"16,0 0-39,17 0 26,0 0-33,0-18 1,18 18-1,18-17 1,0-1 0,17 18 3,-18 0-6,18 0 5,36-18-4,-36 18 4,0 0-3,36 0 2,-36 0-2,0 0 3,-17 0-5,17 0 6,-35 0-6,70 0 5,-34 0-4,-1 0 2,0 0 1,0 0-1,18 0-1,0 0 2,17 0-2,36 0 2,-18 0-1,-17 0 0,-36 0-1,53 0 1,-71 0 1,1 0-3,0 18 4,-19-18-4,54 18 4,-70-18-3,16 17 3,37-17-4,-19 0 3,-52 0-3,70 0 3,-17 0-1,17 0 3,18 35-4,-53-35-1,17 0 1,18 0 3,18 18-3,-18-18 1,1 18 1,16-1-2,-16-17 2,-54 0-2,53 0 2,-17 0-1,17 0-1,-18 0 1,1 0 2,-53 0-4,52 0 6,-35 0-8,1 0 6,34 0-3,-35 0 2,1 0-3,34 18 4,-17 0-4,18-18 3,17 0-2,0 0 1,-35 0 1,18 0-2,-1 0 1,1 0 0,-18 0 0,-18 0-1,36 0 3,-36 0-3,0 0 1,36 0 0,-54 17 1,36-17-2,18 0 2,-36 0-2,36 18 2,17-18-1,-18 0 0,1 18 0,17-18 6,-35 0-12,35 0 5,-17 0 1,-18 0 0,0 0 0,17 0 1,-17 0-2,18 0 1,-1 0 1,18 0-1,-35 0 0,35 0 0,-52 0-1,52 0 2,-53 0 0,18 0-2,0 0 2,0 0-2,18 0 3,-19 0-4,19 0 2,17 0 0,0 0 0,-35 0-1,18 0 3,-18 0-3,-18 0 2,18 0-2,-35 0 3,35 0-5,-36 0 4,18 0 14,-17 0-15,35 0 8,18 0-1,-54 0-5,36 0-3,-18 0 2,36-36-2,-53 36 2,52 0-2,18-17 2,1 17-2,16-18 2,19 18-2,-36-18 3,88-35-4,-52 36 4,70-1-4,-53-17 4,-18 35-3,-17-35 0,-17 17 1,-19 18 0,1-35 2,-54 35-3,54-18 0,-54 0 2,19 18-1,-19 0 0,1 0 8,0 0-1,-1-17 2,1 17-2,17-18 2,0 18-7,54 0-4,-36 0 3,35 0-3,35 0 3,1 0-2,17 0 1,18 0 0,-18 0 1,-18-35-2,1 35 1,-36-18 0,18 18 0,-89-17 1,36 17-2,-35 0 2,-18-18-1,35 18 8,-17 0-8,35 0 9,-36 0-11,19 0 4,17 0-4,-1 0 4,19 0-4,17 0 2,-17 0 0,-1 0 1,-17 0-2,18 0 3,17 0-2,0 0-1,-53 0 0,36 0 1,-18 0 1,17 0-2,-17 0 2,0 0-1,0 0 0,35 0 0,-35 0 0,0 0 0,18 0 1,-1 0-3,-17 0 4,0 0-4,0 0 4,0 0-4,0 0 5,0 0-5,0 0 3,-18 0-3,0 0 3,36 0-2,-36 0 1,0 0 0,36 0 0,-36 0 0,18 0 1,18 0 1,-1 0-5,-34 0 4,17 0-2,17 0 2,18 0-2,-70 0 3,52 0-4,-34 0 4,17 0-4,0 0 5,-1 0-6,37 0 6,-54 0-5,36 0 4,17 0-4,-18 0 3,36 0-3,-18 0 1,-35 0 2,88 0 0,-52 0-1,-1 0 1,-18 0-3,18 0 3,18 0-2,-53 0 1,18 0 2,-1 0-3,-17 0 3,18 0-5,-18 0 4,35 0-1,-35 0 1,17 0-2,19 0 3,-19 0-4,1 0 4,17 0-4,-35 0 3,35 0-3,-17 0 5,-1 0-6,-17 0 4,0 0-1,17 0-1,1 0 1,-36 0 0,36 0 1,-1 0-1,1 0 0,-18 0 0,17 0 0,19 0-1,-1 0 2,0 0-2,71 0 3,-36 0-4,-17 0 4,18 0-4,-36 0 6,35 0-6,-52 0 2,17 0-1,0 0 2,-17 0-3,-18 0 1,35 0 3,18 0 0,-18 0-4,0 0 2,36 0 0,-36 0 1,35 0-2,-35 0 1,54 0 0,-19 0-1,-35 0 3,36 0-3,-1 0 2,-35 0-1,1 0-1,-1 0 1,-18 0 1,18 0-2,1 0 2,-19 0-3,-17 0 4,35 0-4,18 0 3,0 0-2,53 0 0,17 0 2,36 0 0,17 0-2,0 0 1,-17 0 0,53 0 0,-1 0 0,-17 0 0,0 0 1,-53 0-1,-35 0 1,17 0-2,-35 0 2,36 0-2,-18 0 2,-18-53-3,-18 53 3,54 0-1,-1 0 0,36 0 0,17 0 1,-53 0-3,36 0 2,-36 0 0,36 0-1,-18 0 2,18 0-1,-1 0 1,19 0-1,-36 0-1,-36 0 1,-16 0 0,-19 0 1,0 0-2,1 0 2,17-18-1,-17 1 0,-36 17 0,18-18 0,-1-17 2,-16 35-5,-1-18 5,35-17-4,-35 35 4,1 0-4,87 0 3,-17 0-2,-36 0 2,18 0-2,-17 0 1,-36 0 0,-17 0 0,-54 0 8</inkml:trace>
    </iact:actionData>
  </iact:action>
  <iact:action type="add" startTime="186213">
    <iact:property name="dataType"/>
    <iact:actionData xml:id="d41">
      <inkml:trace xmlns:inkml="http://www.w3.org/2003/InkML" xml:id="stk41" contextRef="#ctx0" brushRef="#br0">25506 13564 0,'-18'0'28,"1"0"-11,-1 0-8,-17 0-2,17 0 1,0 0 0,-17 0 0,17 0 19,18-17-21,-35-1 2,18 0 8,-19 1 1,19-1-11,-1 0 20,0 1-9,1-1-12,-1 1 28,18-19 6,-18 36-29,18-17 13,0-1-6,0 0-9,0 1 9,0-1-11,0-17 9,0 17-6,0 1 14,0-1-13,0 0-4,0 1 2,0-1 0,0 0 3,0 1-6,0-1 3,0-17 9,0 17-1,0 0-6,0 1-4,18-18 3,0 17-3,-1 0 3,-17 1 7,36-19-9,-19 36 2,1-53-2,0 36 2,-1 17-1,18-35 8,1 17 0,17 18 0,-36-18-8,1 18 9,17 0-9,0 0-2,36 0 4,-18 0-3,17 0 2,-17 0-2,18 0 1,-36 0-1,1 0 2,-19 0-1,1 0 0,-1 0-1,1 0 26,17 0-17,1 18-8,-19 17 7,19 18-7,-19-35 0,-17 35 1,18-18-1,-18 0 0,0 0-1,0 18 2,0-35-2,0 35 2,-35 0-2,-1-18 3,1-35-3,17 18 3,-35-1-4,1 19 3,34-36 13</inkml:trace>
    </iact:actionData>
  </iact:action>
  <iact:action type="add" startTime="189074">
    <iact:property name="dataType"/>
    <iact:actionData xml:id="d42">
      <inkml:trace xmlns:inkml="http://www.w3.org/2003/InkML" xml:id="stk42" contextRef="#ctx0" brushRef="#br0">27111 13600 0,'-35'0'49,"17"0"-24,0 0 0,-17 0-19,17 0 19,1 0-18,-1 0 10,1 0-1,-1 0-9,-17 0 12,17 0-13,0 0 18,1 0-15,-19-18-2,1 0 9,18 18-6,-1 0 5,0-17-8,1 17 3,-19 0 12,19-18-6,17 0-7,-18 1-2,0 17 3,1-18-4,-18-17 9,17 35 59,18-18-67,-18-17 10,18 17 0,-17 1-1,17-1 0,0 0-1,0 1-7,0-1 7,-18-17-8,18 17 1,0-17 8,0 17-7,-18 18-1,18-17 10,0-19-11,0 19 10,0-1-10,0 0 9,0 1-9,0-1 2,0-17 8,0 17-11,0 1 21,0-19-20,0 19 15,0-1-14,0 0 9,0 1-2,0-1-7,0-35 41,0 36-9,18-19-32,0 1 15,-1 17-14,-17 1 6,18-1-5,0 0 6,-1 18-1,-17-17-7,0-18 1,18 35 6,-1 0-7,19 0 16,-19 0-16,1 0 16,17-18-14,-17 18 21,0 0-25,-1 0 2,18 0 0,-17 0 0,17-35-1,-17 35 19,17 0-11,1 0-6,16 0 6,-34 0 4,17 0-12,-17 0 58,0 0-60,-1 0 4,19 0-2,-19 0 1,1 0 8,0 0-8,-1 0 0,-17 17 1,35-17 7,1 36-1,-19-19-6,1 1-2,0-18 3,17 35-4,-35-17 3,35-18-2,0 17 3,1 1-5,-19 0 12,1-1-9,0-17 10,-1 18 3,1 0 3,0 17 17,-1-18-34,1 1 26,-18 0-24,0-1 8,0 1 0,0 0-12,0-1 28,0 1-26,0 0 1,0-1 16,0 1-6,0 17 21,0-17 8,-18-1-29,18 1-13,-17 0 11,17-1 1,0 19 6,-36-1-7,19-35 1,-1 35-2,18-17-6,-35-1-2,17 1 2,18 0 10,-18-1 4,1 1 8,-1 0 1,1-1 7,-1 1-20,0-18-11,1 18-2,-19 17 3,1-18-3,17-17 3,-17 0-3,18 18 6,-1-18-8,-35 35 5,0-35 8,35 18-11,1-18 5,-19 0 3,1 18 470,0-18-470,17 0-6,1 17-1,-1 1 0,0-18 1,1 0 458,-1 18-451,0-18-6,-17 17-3,18-17 18,-1 0-17,0 18 3</inkml:trace>
    </iact:actionData>
  </iact:action>
  <iact:action type="add" startTime="198428">
    <iact:property name="dataType"/>
    <iact:actionData xml:id="d43">
      <inkml:trace xmlns:inkml="http://www.w3.org/2003/InkML" xml:id="stk43" contextRef="#ctx0" brushRef="#br0">29175 13635 0,'0'-18'8,"0"1"-1,0-1 2,-18-17-3,18 17 8,-18 0-6,18 1 1,-17-1-2,-18-17 1,17 0 9,18 17 0,-18 18-11,1-53 11,17 35-9,-18-17 25,18 17-26,0 1 9,0-18-8,0 17 0,0 0 0,-18-17 0,18 17 11,0 1-5,0-1-6,0 0 1,0 1 6,0-19 1,18 1 1,0 35-11,-18-53 10,17 53 2,1-35-3,0 0-5,-1 17 3,-17-17-6,18 35 1,-1-35 1,-17 17-2,18 18 1,-18-18 1,18 1-2,17-19 17,-17 19-15,-18-1 8,53 18-1,-36 0-10,-17-18 4,35 18-4,1-35 4,17 18 9,-36 17-16,36 0 6,-18 0-2,1 0 1,34 0 0,-17 0 0,0-18 1,0 18 0,-18-35-2,18 35 2,-35 0-1,35 0-1,-18 0 1,0 0-1,1 0 3,34 0-2,-17 0 2,0 0-5,35 0 5,-17 0-4,17 0 4,-35 0-5,17 0 6,1 0-4,-18 0 2,-18 0-4,18 0 6,0 0-6,-18 17 5,1-17-4,-19 0 3,1 0 7,0 0 0,-1 18-9,1 17 17,-1 18 9,-17-35-24,36 17-3,-19 0 4,-17 18 7,0-35-12,0 17 12,0-17-9,0-1 9,0 1-1,0 0-9,0-1 10,0 1-1,0 0 0,0-1 3,0 1-13,0-1 17,-17 19-7,-1-36 0,18 17-9,-18-17 8,1 18-5,-1 0 7,1-1-3,-1 1 1,0-18-6,1 35 8,-1-17-11,-17 0 3,17-18-2,-35 0 3,-17 35-4,52-18 5,-35 1-4,-18 17 2,1 1-3,17-36 3,18 17-2,-18 1 2,-18-18-2,36 35 3,-18-17-4,35-18 20,1 0 4,-1 17-22,0-17 9,-34 18-9,34 0-1,-17-18 2,-1 17-1,-34-17-2,35 0 4,-18 0-4,0 0 10,35 0-6,-35 0 7,36 18-12,-19-18 8,1 0-4,17 0-3,1 18-2,-1-1 4,0-17 1,1 0 7,-1 0 81,0 0-89,-17 0 0,0 0-1,0 0 2,-36 18-2,1-18 9,34 0-6,1 0-4,-36 0 4,19 0-2,-1 0-2,-18 0 3,-17 0-1,53 0 0,-1 0 0,19 0 6</inkml:trace>
    </iact:actionData>
  </iact:action>
  <iact:action type="add" startTime="211633">
    <iact:property name="dataType"/>
    <iact:actionData xml:id="d44">
      <inkml:trace xmlns:inkml="http://www.w3.org/2003/InkML" xml:id="stk44" contextRef="#ctx0" brushRef="#br0">10460 15416 0,'-35'-17'4,"17"17"15,36 0 116,87 0-127,72 0-1,-18 0 2,17 0 0,0 0-1,1 0-1,-36 0 0,18 53 2,-89-53-2,18 0 3,-52 0-4,-19 0 4,19 0-4,-19 0 5,36 35-6,-18-35 5,18 0-4,-35 18 4,35-18-4,-18 0 4,-17 0-3,17 0 0,-35 17 1,35-17 9,-17 0 121,0 0-129,34 18-5</inkml:trace>
    </iact:actionData>
  </iact:action>
  <iact:action type="add" startTime="212648">
    <iact:property name="dataType"/>
    <iact:actionData xml:id="d45">
      <inkml:trace xmlns:inkml="http://www.w3.org/2003/InkML" xml:id="stk45" contextRef="#ctx0" brushRef="#br0">13600 15628 0,'52'0'86,"-34"0"-77,70 0-2,-17 0 2,-1 0-2,19 0 2,-54 0-2,53 0 3,18 0-4,-18 0 3,0 0-2,-17 0 3,17 0-4,-53 0 4,54 0-3,-54 0 4,35 0-7,-17 0 9,0 0-9,35 35 6,-35-35-3,18 18 0,-36-18 1,18 0 1,0 18-2,-18-18 2,18 0-1,18 0-1,-18 0 1,17 35 0,18-35 0,-17 0 0,-36 0 2,36 0-3,17 0 2,-17 0-3,17 0 2,-35 0-1,0 18 4,35-18-5,-18 17 4,1-17-5,-53 0 4,52 18-2,1-18 7,-1 35-11,-17-35 5,-18 0-1,36 0 1,-18 0 1,0 0-1,17 0 2,1 0-5,17 0 4,-35 0-2,0 0 2,17 0-2,1 0 2,-53 0-1,35 0 1,-1 0-2,-16 0 2,-1 0-2,36 0 2,-36 0-2,0 0 2,18 0-2,-35 0 3,35 0-4,-36 0 8,54 0-10,-54 0 2,19 0 3,-19 0-2,19 0 2,-1 0 0,-17 0-2,17 0 1,0 0 0,-17 0 0,35 0 0,-36 0 1,36 0 0,0 0-4,-35 0 3,52 0-1,-34 0 3,-1 0-3,35 0 2,-34 0-3,34 0 11,-34 0-1,-19 0-7,1 0-1,35 0 0,-36 0 0,36 0-1,18 0 1,-53 0 1,52 0-1,1 0-1,-36 0 2,35 0-2,-17 0 2,-17 0-3,52 0 4,-35 0-3,17 0 2,-52 0-2,0 0 3,35 0-4,-36 0 3,36 0-2,-18 0 3,1 0-4,-1 0 3,18 0-2,-36 0 2,54 0-2,-18 0 1,-35 0 0,52 0 1,1 0-2,-36 0 1,18 0 1,0 0-1,-18 0 0,36 0-1,-18 0 1,-18 0-1,35-18 2,36 1-1,-53 17 1,0 0-3,18-35 3,-1 35-1,18-18 2,1 18-5,-19-18 6,18 18-6,18-17 5,18-1-3,-36 0 0,-18 1 1,19 17 1,-1-18 0,-18 18 1,1-18-5,-1 18 3,1 0 1,17-35-2,-17 35 1,-54-18 0,72 18 0,-19-17 0,18 17 1,-17-18-2,-1 1 2,19-1-2,34 0 3,-17 18-5,-53-17 6,106-1-5,-54-35 5,19 35-6,17 18 5,0 0-3,-35 0 4,35 0-6,-17 0 2,-36 0 1,-18 0 0,1-17 1,-18 17-2,-18-18 2,0 18 6,-17 0 2,0-17 96,-1 17-2,1 0-95,-1 0 0,19 0 0,-1-18-7,18 18 6,-53-18-8,18 18 3,35 0-4,-36 0 11,1 0-3,-1 0-5,1 0 6,0 0 138,-1 0-137,1 0 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12T01:27:40.5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782">
    <iact:property name="dataType"/>
    <iact:actionData xml:id="d0">
      <inkml:trace xmlns:inkml="http://www.w3.org/2003/InkML" xml:id="stk0" contextRef="#ctx0" brushRef="#br0">8996 4233 0,'17'0'152,"1"0"-141,17 0-4,36 0 0,-53 0 0,70 0 1,0 0 0,0 0-1,18 0 2,-18 0-2,36 0 2,-19 0-2,-16 0 3,-36 0-3,35 0 2,-18 0-2,1 0 3,-36 0-4,18 0 5,18 0-4,-54 0 1,54 0-1,-18 0 1,-18 0-1,53 0 1,-17 0 0,17 18 2,-17-18-3,17 0 0,0 0 0,0 0 2,0 0-2,18 0 1,-18 0 0,-70 0 0,53 0 1,-19 0-1,-34 0 7,35 0-5,-18 0 7,-17 0-12,0 0 6,17 0-6,35-18 6,-17 18 5,-35 0-11,17-17 5,18 17-3,-18 0 2,1 0-1,34-18 0,-34 18-1,16 0 1,19-35 0,-18 35 0,-35 0 1,52-18-3,-35 18 3,54-18-2,-36 18 3,-1 0-3,1 0 3,36 0-4,-1 0 5,-18 0-5,18 0 3,1 0-2,-19 0 2,-17 0-4,35 0 9,-35 0-11,0 0 5,18 0-1,-54 0 3,72 0-3,-72 0 1,18 0 1,1 0-2,34 0 1,-34 0 0,-1 0 0,0 0-1,18 0 3,18 0-4,-18 0 3,-18 0-1,18 0 1,17 0-1,-34 0 0,52 0-1,0 0 2,-17 0-3,17 0 6,18 18-7,-18-18 5,0 18-4,18-18 1,17 35 2,-70-35-2,71 18 2,-36 17-1,18-35 0,35 18 0,-53-18 0,18 17 0,-53 1 1,35-18-2,-53 0 1,0 0-1,36 0 3,-36 0-2,1 0 0,16 0 8,-34 0-9,17 0 3,1 35-4,-1-35 11,0 18-7,18-18-6,18 0 4,-18 17 0,35-17 2,0 18-1,-17-18-3,17 18 2,-18-1 0,1-17 0,-36 18 0,0-18 0,1 0-1,-19 0 2,19 0-2,-1 0 2,-17 0-1,-1 0 1,1 0-3,35 0 5,-36 0-5,19 0 4,-1 0-4,18 0 8,-36 0-10,1 0 2,35 0 3,0 0-3,0 0 3,0 0-1,0 0 0,-18 0 0,18 0 1,0 0-2,0 0 2,-18 0-2,-17 0 2,17 0-2,-17 0 9,-1 0-7,1 0 10,17 0 2,-17 0-5,-1 0-6,19 0-5,-19 0 4,1 0-3,0 0 3,35 0-2,17 0 2,-52 0-2,52 0 1,-17 0 1,0 0-1,0 0 0,18 0 0,-36 0 0,18 0 0,0 0 0,-36 0-1,36 0 2,-35 0-1,35 0 7,-36 0-4,19 0 11,17 0-6,-36 0 1,19 0-9,-1 0 0,18 0-1,0 0 1,17 0 1,-35 0-2,36 0 1,0 0-1,-18 0 2,-1 0-1,19 0 0,-18 0 1,-18 0-2,18 0 2,-35 0-3,17 0 4,0 0-2,1 0 8,-19 0-7,1 0 12,17 0-13,-17 0 8,-1 0-7,1 0-2,0 0 3,-1 0-3,36 0 1,-17 0 0,-1 0 0,18 0 0,0 0 0,-18 0 0,18 0 0,0 0 0,-36 0 1,36 0-3,18 0 4,-36 0 7,0 0-12,-17 0 6,0 0-6,-1 0 6,19 0 5,-19 0-7,1 0-4,0 0 3,-1 0 4,36 0-8,0 0 7,-18 0-6,36 0 3,-1 0 1,-17-18-2,-17 18 2,-1 0-2,0-17 1,-17 17 0,-1 0 0,1 0-1,0 0 2,-1 0-2,1 0 3,0 0-4,-1 0 5,1 0 35,17 0-20,18 0-24,-18 0 1,36 0 6,17 0-1,18 17-1,-18-17 1,-53 0 1,54 0-2,-36 0 2,-36 0-2</inkml:trace>
    </iact:actionData>
  </iact:action>
  <iact:action type="add" startTime="12612">
    <iact:property name="dataType"/>
    <iact:actionData xml:id="d1">
      <inkml:trace xmlns:inkml="http://www.w3.org/2003/InkML" xml:id="stk1" contextRef="#ctx0" brushRef="#br0">6156 7620 0,'18'0'166,"35"0"-151,-36 0-8,18 0 3,1 0-3,-1 0 2,0 0-2,18 0 4,-35 0-6,52 0 6,-52 0-4,53 0 1,-19 0-1,-34 0 2,35-18-2,-18 18 2,36-35 0,-53 35-3,52 0 2,-17 0 2,0 0-3,-18 0-1,36 0 3,-18 0-1,0 0 1,17 0-2,1 0 1,-18 0 1,0 0-2,-1 0 0,37 0 2,-54 0-2,53 0 4,-35 0-6,18 0 6,17 0-5,0 0 3,0 0-3,0 0 4,-17 0-4,17 0 3,-17 0-1,-1 0 0,-17 0 1,18 0-2,-36 0 1,0 0 0,1 0 0,16 0 1,-16 0-2,52 0 1,-18 0 0,1 0-1,35 0 3,17 0-3,18 0 2,-52 0-2,34 0 2,1 0-3,-54 0 5,18 0-4,1 0 1,-19 0-2,-52 0 5,70 0-5,-35 0 3,35 0-2,-35 0 1,0 0 0,35 0 1,-17 0-2,17 0 1,-18 0 0,1-18 0,-18 18 0,17 0-1,1 0 2,-1 0-2,-52 0 2,53 0-1,-54 0 0,36 0-1,-17 0 3,-1 0-3,0 0 3,18 0-5,0 0 5,0 0-4,17 0 4,19 0-4,-19 0 4,18 0-3,18 0 0,-35 0 2,17 0-1,0 0 0,0 0 0,0 0 0,18 0 0,-53 0 1,35 0-2,-17 0 2,0 0-2,-1 0 2,-17 0-1,18 0 1,-1 0-3,1 0 5,-18 0-5,35 0 3,-18-17-3,54 17 4,-18-53-4,17 35 3,-35 1-2,1 17 2,-19-18-2,18 18 1,-35-35 0,18 35-2,-36-18 3,18 18-1,0 0 1,0-18-2,-36 18 1,54 0 0,-18 0 1,-18 0-1,71-53 1,-18 36-2,-17 17 5,-1-18-8,18 1 6,1 17-5,34-18 6,-52 0-6,52 1 5,-35 17-4,18-18 3,-18 0-1,1 18 0,-19-35 0,18 35 0,-52-18 0,17 18-1,-36 0 2,36 0-1,-18 0 0,-17 0-1,17 0 2,18 0-1,-18 0 0,36 0-1,17 0 3,0 0-3,1 0 2,-19 0-2,18 0 4,1 0-6,16 0 5,-52 0-4,0 0 3,0 0-2,-35 0 9</inkml:trace>
    </iact:actionData>
  </iact:action>
  <iact:action type="add" startTime="35607">
    <iact:property name="dataType"/>
    <iact:actionData xml:id="d2">
      <inkml:trace xmlns:inkml="http://www.w3.org/2003/InkML" xml:id="stk2" contextRef="#ctx0" brushRef="#br0">27534 6421 0,'36'0'318,"-19"0"-308,1 0 6,35 17-9,-36-17 9,19 0-9,-19 0 7,19 0-5,-19 0-1,19 18 0,-1-18-1,-18 17 9,1 1-7,0-18 9,-1 0-3,1 0 1,17 0 7,-17 0-7,17 0 10,-17 0 13,-1 0 18,1 0-1,0 0-21,-1 0-21,1 0-8,17 0 17,-17 0 1,0 0 0,17 0-16,-18 0 16,19 0-15,-19 0-2,1 0 2,0 0-2,17-18 2,-17 18 8,35-17 1,-36 17-4,18 0 7,-17 0-11,0 0 54,-1-18-48,1 18 55,0 0-47,17 0 8,0-17-16,-17-1 50,-1 18-58,1 0 8,0 0 0,17-18-8,0 1 15,-17 17 82,0-18-52</inkml:trace>
    </iact:actionData>
  </iact:action>
  <iact:action type="add" startTime="41808">
    <iact:property name="dataType"/>
    <iact:actionData xml:id="d3">
      <inkml:trace xmlns:inkml="http://www.w3.org/2003/InkML" xml:id="stk3" contextRef="#ctx0" brushRef="#br0">30304 6262 0,'0'17'167,"17"1"-141,19-18-19,-19 18 1,1-18 0,17 17 0,0-17-1,1 0 2,-19 0-2,1 0 2,0 0-1,-1 18 8,1-18 39,-1 0-23,1 0-30,0 0 5,-1 0 10,19 0-12,-19 0 21,1 0-20,0 0 3,-1 0-2,18 0 2,-17 0-1,35 0-1,-35 0 1,35 0 0,0 0 1,-36 0-2,36 0 2,18 0-2,-36 0 10,0 0-8,-17 0 8,-1 0-12,1 0 8,0 0-10,-1 0 7,19 0-4,-19 0 4,1 0-4,17 0 4,0 0-4,18 0 4,-17 0-4,17 0 4,0 0-3,-18 0 1,35 0 1,-52 0-3,17 0 3,-17 0-1,0 0-1,17 0 2,-18 0 7,1 0 9</inkml:trace>
    </iact:actionData>
  </iact:action>
  <iact:action type="add" startTime="51348">
    <iact:property name="dataType"/>
    <iact:actionData xml:id="d4">
      <inkml:trace xmlns:inkml="http://www.w3.org/2003/InkML" xml:id="stk4" contextRef="#ctx0" brushRef="#br0">19015 7814 0,'53'0'78,"-18"0"-68,35 0-1,19 35-3,16-35 2,-16 18 0,-19-18 0,36 0 0,18 35 1,-1-35-2,-52 18 2,70-1-2,-18-17 3,1 18-4,-1 35 4,36-35-4,-36-18 4,18 17-4,18 1 5,-35-18-6,-1 0 6,54 0-6,-89 53 8,35-35-10,-35-18 5,-17 0 0,17 17 1,-17-17-1,-18 0-1,17 18 2,-35-18-1,1 0 0,17 0-1,-36 0 2,1 0-1,17 0 8,-17 0-9,-1 0 2,19 0 0,-1 0-3,0 0 4,18 0-4,0 0 4,-18 0-4,36 0 3,-18 0-2,-35 0 1,52 0-1,1 0 3,-1-35-3,-35 17 1,18 0-1,-35 1 3,53-36-2,-36 35-1,53-35 2,-53 35-2,1 1 2,52-18-2,-71 35 3,89-53 6,-53 17-9,-18 19 9,-17 17-6,0-18-4,-1 18 3,1 0-3,17-18 4,-35 1-3,18-1 2,17 18-3,0-17 11,1-1-9,17-17 0,-36-1 0,36 36 2,-17-17-4,-1-19 3,-18 19-3,19-18 4,-1-1-4,-17 36 2,17-35 11,-17 17-13,-1 1 8,-17-1-2,18 18-3,-18-53-3,0 35 0,17-17 10,1 18-6,-18-1 4,0 0-6,0-35 32,-18 36-24,1 17 0,-18 0 1,-18-18 8,35 18-19,-17-35 4,-1 17-3,-16 1 2,34 17-2,-35-18 2,0 18-3,18-18 4,-36 18-4,18 0 4,0-17-3,0 17 0,18-18 1,-35 18 3,17 0-3,0-18-3,-18 18 2,1-35 2,34 35 0,-17 0-2,18-18 2,0 18-2,-18 0 10,35-17-8,1 17-4,-36-18 6,35 18-6,-52-35 6,-1 17-6,36 18 6,-18-17-4,-18 17 2,18 0-3,0 0 2,18-36 1,0 19-2,-36-1 1,54 18 0,-19 0 0,1-18 0,0 18 9,-18 0-9,35 0 0,1 0 1,-1 0-3,-17 0 3,0 0-1,-18 0 8,35 0-7,-35 0-3,18 0 3,-18 0-1,0 0 0,-18-35 0,18 35-1,18 0 2,-18 0-2,0 0 1,18 0 1,0 0-1,-18 0-1,35 0 1,-17 0 0,-18 0 1,35 0-3,-17 0 4,17 0-3,-34 0 2,16 0-2,1 0 2,0 0-2,-36 0 3,54 18-3,-36-18 2,0 0-4,17 0 7,1 17-7,-18-17 4,18 0-2,0 0 1,-36 0 0,36 0 1,-18 0-2,-35 0 1,17 0 1,36 18-2,-18-18 1,-18 18 1,1-18-1,17 17-1,-35 1 2,70-18-2,-17 35 3,-18-35-3,18 18 2,-18 0 8,35-18-1,-35 17-1,36-17-8,-36 18 9,35-18-9,-35 17 2,35-17 0,-34 18-3,16 0 2,-34-18 0,-19 35 0,72-35 0,-18 0 1,-36 0-1,53 18 2,-35-18-3,1 0-2,16 17 5,1-17-3,-18 18 2,18-18-3,17 18 4,-17-18-2,-18 17 1,53 1-3,-18-18 4,-17 17-4,0 1 20,17-18-20,18 18 3,-18-1 15,1-17-6,17 18-12,0 0 3,0-1-2,0 19 9,0-1 0,0 0-7,0 0 8,0-17-11,0 17 3,0-17-3,0 17 5,0 1-5,17-19 3,1-17-2,-18 18 0,18-1 0,-1-17 2,1 0-1,0 0 1,-1 0-1,1 0-1,35 0 10,-35 0-9,34 0 15,-34 0-7,35 18 0,-35-18-7,35 0-1,-36 0 0,18 0 8,-17 0-9</inkml:trace>
    </iact:actionData>
  </iact:action>
  <iact:action type="add" startTime="73439">
    <iact:property name="dataType"/>
    <iact:actionData xml:id="d5">
      <inkml:trace xmlns:inkml="http://www.w3.org/2003/InkML" xml:id="stk5" contextRef="#ctx0" brushRef="#br0">18732 7549 0,'0'18'38,"0"35"-19,36-18-12,-1 36 0,18-18 10,-18-18-12,1-17 6,-1-1-5,-18 1 3,1-18-2,0 18 5,17-18-9,-17 0 14,-1 0 1,1 0-2,0 0-8,-1 0 103,1 0-55,-1 0-41,1 0 1,0 0-1</inkml:trace>
    </iact:actionData>
  </iact:action>
  <iact:action type="add" startTime="83916">
    <iact:property name="dataType"/>
    <iact:actionData xml:id="d6">
      <inkml:trace xmlns:inkml="http://www.w3.org/2003/InkML" xml:id="stk6" contextRef="#ctx0" brushRef="#br0">31627 5627 0,'0'-18'6,"-36"18"18,19 0-8,-1 0-14,0 0 3,-17 0 4,17 0-1,1 0 0,-19 0 0,19 0 8,-18 0-8,17 0 0,0 0 1,-17 0-1,17 0 2,1 0-4,-19 0 4,1 0-5,-18-17 5,53-1-4,-53-17 6,18 17-6,-18-17 9,18-1-6,0 19 6,-1-1-8,36 0 2,-35 1-2,17-1 1,18 1 0,-35-1 0,0-17 1,35 17-2,-18-17 3,1 35-2,-19-36 1,36 19-3,-17-1 2,-1 1 10,18-1-13,0 0 5,-18 1-5,18-1 22,0 0-22,0 1 5,0-1-4,0-17 4,0 17-3,0-17 10,0 17-10,18 1 17,0-1-15,-1 0-1,1 18 1,35-17-1,-18 17-1,18-18 2,0 0-3,-18 18 3,36 0-1,-18 0 1,-53-17-3,35 17 4,18 0-3,0 0 2,0 0-3,35 0 4,0 0-4,18 0 3,-35 35-2,-19-35 1,19 0 1,-18 18-1,17-1-1,-34 1 3,17 0-1,-36-1-2,1-17 1,0 0 62,-18 53-45,0-35-19,0-1 5,0 36-6,0-17 4,0-1-2,0 35 2,0-34-1,0-1 0,0-17 0,0-1 1,0 19-1,-18-19-1,0 1 2,1-1-2,-1 1 2,0 0-2,1-18 2,-1 17 10,0-17-3,-17 18 14,18-18-24,-1 18 27,-17-36 39</inkml:trace>
    </iact:actionData>
  </iact:action>
  <iact:action type="add" startTime="99100">
    <iact:property name="dataType"/>
    <iact:actionData xml:id="d7">
      <inkml:trace xmlns:inkml="http://www.w3.org/2003/InkML" xml:id="stk7" contextRef="#ctx0" brushRef="#br0">23777 7108 0,'35'0'37,"-17"0"-28,35 0-2,0 0 1,0 0-1,0 0 2,35 0-2,0 0 2,36 0-2,-36 0 1,35 0 1,1 0 0,17 0-3,-18 0 4,1 0-3,17 0 3,0 0-3,-17 0 1,-1 0-2,-35 0 4,0 0-3,1 0 2,-19 0-2,18 0 2,1 0-2,-19 0 1,-35 0 0,18 0 1,18 0-1,-36 0-1,0 0 2,1 0-2,17 0 1,-36 0 0,19 0 0,-19 0 0,1 0 9,-1-17-9,19 17 11,-1-35-14,-17 17 4,17 18-3,0-18 4,0-17-4,-35 17 4,53 1-5,-35 17 5,35-53-3,-18 35 1,0 1 0,-17-1 0,17 0 0,1 1 0,-36-1 0,35-17 0,0 17 0,1 0 0,-36-17 0,35 0 0,-18 35 0,1-18 0,-18-17 1,35 0-2,1 17 2,-19 0-3,1-17 5,0 0-6,-1 17 5,1-35-3,17 18 10,-35 0-7,18-1 3,-18 19-5,17-18 0,-17-18 0,36 17 0,-36 1 9,0 17-9,0-35 0,0 36-1,0-1 2,0-35 0,0 36-1,0-19 0,0 1-3,0-18 4,0 18-2,0-18 3,0 35-3,0-35 2,0 18-2,-18 18 1,0-36 0,-35 0-1,53 35 1,-17-17 0,-36-18 0,18 0 1,-18 0-2,-35 18 2,35-18-2,-36 0 3,54 18-2,-53-18 0,53 17-1,-54-16 0,72 34 3,-18 0-3,-18-35 2,17 53-2,-34-35 1,70 17 0,-18 1 1,-35-1-2,36 18 3,-19 0-4,-34-35 2,34 35 0,-34-18 1,35 1-2,-54-54 1,19 71 0,-18-35 0,17 17 0,-52-17 1,52 17-2,-35 1 1,18 17 1,0-18-2,0 18 2,-18-35-1,-18 17 0,54 18-1,-18 0 2,70 0-2,-53 0 1,19 0-1,16 0 4,-17 0-6,-17 0 6,52 0-6,-52 0 5,34 0-4,-17 0 3,-17 0-2,35 0 3,-36 0-3,36 0 1,-18 0-1,35 0 2,1 0 0,-19 0-1,19 0-2,-19 0 3,19 0-1,-19 18 0,19-18 1,-18 17-2,-36 36 2,18-35-2,0-1 2,-17 19-2,34-19 3,1 1-4,-36 17 5,36 1-6,0-1 4,-18 0-2,18 0 1,17-17 0,-35 35 3,18 0-6,0-18 4,17-17 1,0 17 5,18-17-7,-35 35-1,17-36-1,18 19 4,-17-19-4,-19 54 10,19-18 1,-1-18-9,1-17-1,-1 34 4,0-34-6,18 17 5,0-17-4,-17 17 4,17-17-4,0 17 3,-18 1-2,18-19 4,0 1-3,0 17-1,0-17 0,0-1 1,0 1 0,0 0 0,0-1 0,0 36 9,0-35-2,0 17-7,0-17 9,0-1-7,0 19-5,0-19 5,0 1-4,0 17 2,0-17 0,0 17 1,0-17-1,0-1 0,0 19 0,18-1-1,-1 0 18,-17 1-19,18 16 11,0-34-2,-1 53-6,1-71-2,-18 35 3,35 18-1,-35-18 5,18 0-5,-18-17-2,17-18 2,1 18-3,-18-1 4,18 1-2,-1 35 0,1-36-1,17 1 10,-35 17-10,36 1 2,-19-19-2,36 19 1,-53-19 0,53 19 0,-35-19 0,35 1 1,-18 17-1,18-17 0,-36-18 9,1 0-11,0 0 3,17 17-2,-17 1 4,-18 0-6,35-1 6,-18-17 4,19 18-9,-19-18 3,19 35-2,-19-35 18,1 0-11,0 0-5,52 18 8,18-1-7,36 36-2,-18-17-3,35-19 4,0 36-3,-53-53 4,0 18-4,-17-18 4,-36 0-4,0 0 690,-17 0-688,0 0 9,17 0-9,-17-18 4,-1 18-9,1 0 5,-1 0 0,1 0 1,17 0 30,-17-17 137,35 17-160,-18 0-7,106 0-3,-17-18 3,-1-17-1,1 35 0,35-18 0,-36 0-1,-70 1 1,-18 17 0,18 0 0,-35-36 0,-1 36 0</inkml:trace>
    </iact:actionData>
  </iact:action>
  <iact:action type="add" startTime="149851">
    <iact:property name="dataType"/>
    <iact:actionData xml:id="d8">
      <inkml:trace xmlns:inkml="http://www.w3.org/2003/InkML" xml:id="stk8" contextRef="#ctx0" brushRef="#br0">23530 7214 0</inkml:trace>
    </iact:actionData>
  </iact:action>
  <iact:action type="add" startTime="150851">
    <iact:property name="dataType"/>
    <iact:actionData xml:id="d9">
      <inkml:trace xmlns:inkml="http://www.w3.org/2003/InkML" xml:id="stk9" contextRef="#ctx0" brushRef="#br0">18856 7937 0,'53'0'30,"35"0"-22,36 0 0,-1 0-1,18 0 1,0 0 0,71 0 0,-71 0 1,53 0-2,0 0 2,-18 0-1,-17 0 0,18 0 1,-1 0-1,-70 0 1,70 0-2,-17 0 2,-18 0-3,35 0 3,-52 0-2,52 0 3,-52 0-4,52 0 4,-52 0-4,-1 0 6,-17 0-8,17 0 4,1-35 0,-1 0 1,-17 17 1,-18 18-5,-17 0 3,17 0 0,0 0 0,1 0 1,34 0-1,-35 0-1,36 0 3,-36 0-4,0 0 5,0 0-6,0 0 6,36 0-6,-36 0 5,0 0-5,18 0 5,-18 0-3,1 0 1,-19 0 0,18 0-1,-35 0 1,18 0 2,-18 0-2,35 0-1,-35 0 1,35 0 0,18 0 1,-18 0-1,18 0 1,0 0-3,70 0 3,-70 0-2,0 0 2,0 0-2,52 0 2,-17 0-2,36-17 3,-18-19-4,-36 36 5,53-35-6,-52 17 5,52-17-4,-17 18 4,53-1-2,-54-35-2,19 35 2,-36 18 2,35-17-3,-17 17 0,17 0 2,19 0-2,-1 0 2,0 0-1,17 0 0,19 0 0,-54 0 0,0 0 0,1 0 1,-19-53-3,-34 53 4,52 0-4,-52-18 4,-1 1-5,18 17 6,-35-18-5,18-17 4,-36 35-5,-18 0 5,19-36-4,-19 36 3,-35 0-1,36 0 1,-36-17-2,36 17 1,-54-18 0,19 0 1,-19 18-1,19-17-1,-1 17 1,36 0 0,-19 0 0,1 0 1,36 0-1,-1 0-1,0 0 2,-18-18-2,1 18 5,-18-18-8,-35 18 6,-1 0-5,1 0 6,-18-17 77,18 17-80,17-35-1,-18-1 10,36-17-10,-35 0 1,53-52-1,17-1 1,0-35 0,18-53 2,-18 70-4,0-70 5,18 35-6,-53-17 4,17 17-2,-52 1 2,0 16-2,-18 37 2,35-19-3,-35 54 3,0-19 0,0 54-1,0 0-1,0-18 2,0 35-1,0 1 1,0-1-3,0 0 2,0 1 1,0-1-2,0-17 3,-18-1-3,1-34 18,-1 35-24,18-1 3,-53-17 7,36 18-5,17-18 4,-36-17-4,1 17 3,-36-35-2,54 35 1,-36 0 0,0 0 1,0 0-1,0 0 0,-17 0 0,-19 0 0,-16-17 0,69 52 0,-52 0-1,-18-35 1,0 36 1,18-1-2,-18-35 2,-17 53-3,-1-17 5,36 17-5,-88 0 4,35 0-4,-36 0 3,19 0-3,-19 0 4,36 0-4,-35 0 5,-1 0-5,1 0 2,-36 0 1,71 0-2,-35 0 2,17 0-1,-17 0 0,35 0 0,-71 0 0,35 0-1,1 0 2,-18 0-2,-18 0 2,1 0-2,17 0 2,-18 0-1,0 0 1,18 0-3,-17 0 3,34 0-1,-34 0 0,17 0-1,35 0 3,-35 0-4,17 0 4,1 0-3,-18 0 1,0 0 0,18 0 0,-36 0 0,36 0 0,-1 0 0,-35 0-1,-17 0 2,0 0-3,0 0 3,17 0-1,-17 0 0,17 0 0,-17 0 0,52 0-1,-34 0 3,-36 35-4,53-17 4,35-1-3,-53 36 2,0-35-2,1 17 3,34-17-5,1-18 4,-18 0-1,-53 0 1,71 35-1,-71 0 0,17-17-1,19-1 2,-1 72-2,71-72 1,-53 54 0,70-36 0,19-17 1,-19 35-2,36-18 2,17-17-2,-17 35 2,71-36-2,-54 1 3,0 35-4,54-36 3,-36 1-2,18 17 2,17-35-2,-17 36 1,-1-1 0,1 0 8,18 0-6,-1 36 6,-17-53-9,17 17 0,0 0 1,1 18 1,-19-18-1,36 1-2,-17 17 5,17-1-5,-18-34 3,18 53-2,0-1 2,0 18-3,0-35 5,0 0-5,0 35 5,0 1-5,0-19 3,0 1-3,0 17 4,53-18-4,-53 19 3,35-36-2,-35 35 2,36-18 0,-19 36-2,1-71 0,-18 18 2,18 0-1,-18-35-1,0 35 2,0-36-2,0 19 2,0-19-2,0 19 2,0-1-1,0 0 0,0 36 0,0-18 1,-36 17-3,19 1 3,-1-1-2,0 36 3,18-18-4,-35-17 5,35 52-3,-18-34 1,18-1-5,0-18 5,0 1-2,0-53 1,0 34 0,0-34 49,53-18 288,-17 0-338,34 0-1,1 18 4,-1-18-4,-34 0 2,52 0 1,-18 0-1,19 0 0,-19 0 0,-17 0 0,-18 0 0,18 35 0,-35-35 0,-1 0 8,1 18 122,0-1 166,-1-17-241,1 0-45</inkml:trace>
    </iact:actionData>
  </iact:action>
  <iact:action type="add" startTime="165001">
    <iact:property name="dataType"/>
    <iact:actionData xml:id="d10">
      <inkml:trace xmlns:inkml="http://www.w3.org/2003/InkML" xml:id="stk10" contextRef="#ctx0" brushRef="#br0">2999 9578 0,'53'0'182,"-36"0"-171,54 0-5,17 0 2,0 0-1,-17-18 2,52 18-2,1 0 0,52-53 2,-53 53-1,89-17-1,-88 17 2,70 0-1,-36-36 0,19 19 1,-18-18-1,17-1 1,-35 36-2,53-17 6,-53 17-11,18-18 7,-71-17-1,-17 17 0,-1 18-1,-17-18 3,-35 1-5</inkml:trace>
    </iact:actionData>
  </iact:action>
  <iact:action type="add" startTime="173541">
    <iact:property name="dataType"/>
    <iact:actionData xml:id="d11">
      <inkml:trace xmlns:inkml="http://www.w3.org/2003/InkML" xml:id="stk11" contextRef="#ctx0" brushRef="#br0">5080 9084 0,'-18'0'257,"1"0"-233,-1 0-18,0 0 9,-17 0-6,18 0 8,-1 0-1,0 0-7,1 0-2,-1 0 1,0 0 7,1-18-7,-1 18 7,0-17 1,1-1 10,-1 18-19,18-18 2,-18-17 13,18 18 6,0-1-21,-17-17-1,17 17 17,-18-17-6,18-18 1,0 18 5,-17 17-15,17 0 11,0 1-5,0-1-7,0 0 7,0 1-5,0-1 14,0-17-7,0 17 0,0 0-8,0 1 7,0-1-6,0 1-2,0-19 18,0 19-18,0-1 36,0-17-12,0 17 0,0-17-23,17 0 26,-17 17-26,35 0 0,-35 1 8,0-1-10,18 18 4,-18-35-4,18 17 4,-1 0-4,1 1 6,0-1-7,-1 1 6,1-1-7,0 0 7,-1 18 5,1-17-8,0-1 3,-1 0 1,18 18 83,-17 0-87,0 0 10,17 0-13,-17 0 23,-1 0-24,1 18 20,17 0 1,-17-1-1,-1-17-9,19 18-6,-19 0-1,19 17 1,-19-18-1,19 19 2,-1 17-4,-18-53 2,19 35-1,-19-17 3,1-1-4,-18 1 3,18-1-2,-1-17 9,-17 18-6,0 0-2,18-1 7,-18 19 24,18-19-15,-18 1-16,0 0 0,0-1-1,0 1 3,0-1-4,0 19 3,0-1 8,0-17-11,0-1 4,0 1-4,-18 0 6,18 17-8,-18-35 5,18 18-1,0 17 0,-17-18 0,-1 1 0,0 17-1,1-35 3,-1 18 7,0 0-9,1-1-1,-18 1 16,17-18-15,18 18 3,-18-18 11,1 17-13,-1-17 7,0 0-10,1 0 107</inkml:trace>
    </iact:actionData>
  </iact:action>
  <iact:action type="add" startTime="184325">
    <iact:property name="dataType"/>
    <iact:actionData xml:id="d12">
      <inkml:trace xmlns:inkml="http://www.w3.org/2003/InkML" xml:id="stk12" contextRef="#ctx0" brushRef="#br0">22578 8855 0,'35'0'3,"18"17"6,35-17 0,-17 0-4,17 0 6,0 0-5,-17 0 4,17 0-4,-35 18 3,0-18-2,17 0 2,1 35-2,-1-35 3,-34 0 1,34 0-5,-17 0-1,-18 18 3,36-18 0,17 0 0,0 0 3,-17 0-6,17 0 5,0 0-4,0 0 4,18 0-4,0 0 7,106 0 3,-53 0-13,-71 0 8,35 0-6,1 18 6,-36-1-6,35-17 6,54 53-3,-71-35-2,-1-18 2,19 17 0,35-17 0,-36 0-1,-17 0 2,17 0-2,36 0 2,-53 0-1,17 18 1,-34-18-2,-1 35 3,0-17-4,-17-18 2,-1 18-1,-35-18 2,36 17-2,17-17 3,-35 18-4,0-1 3,0-17-2,17 0 3,-17 0-3,18 0 0,-18 0 1,17 0 1,-17 0-1,18 0-1,-36 0 2,0 0-1,1 0-1,-1 0 3,-17 0-4,-1 0 2,19 0 1,16 0-2,1 0 10,0 0-9,0 0-1,18 0 3,-36 0-3,53 0 2,18 0-3,-71 0 5,54 0-6,-19-17 5,-17-1-3,18-17 4,-1 17-7,-35 1 5,18 17-2,0-18 2,0-17-1,-35 35 0,17-18 0,18 18 1,-18-18-1,71-17 0,-53 35 0,53-17-2,-18 17 3,0-18-2,53-53 3,-88 54-4,53-1 3,18-52-2,-54 52 3,71-70-4,-105 88 4,16-36-3,1 19 2,0-1-2,-35 18 1,35 0-1,-36 0 3,1-18-3,17 18 9,1 0 0,-1 0-8,-17 0 8,17 0-7,0 0-2,18 0 3,-18 0 8,36 0-14,-36 0 5,18-17-2,0 17 2,-35 0-2,35-18 3,-18 18-4,-18 0 2,1 0 0</inkml:trace>
    </iact:actionData>
  </iact:action>
  <iact:action type="add" startTime="194223">
    <iact:property name="dataType"/>
    <iact:actionData xml:id="d13">
      <inkml:trace xmlns:inkml="http://www.w3.org/2003/InkML" xml:id="stk13" contextRef="#ctx0" brushRef="#br0">14764 11236 0,'17'0'191,"1"0"-172,17 0-11,-17 0-1,35 0 1,0 18-2,35-18 2,-53 0 0,71 17 4,-88-17-8,52 18 4,-17-18 0,-18 35 1,1-35-1,-1 0 0,0 0 0,1 18-1,34-18 2,-17 0-2,-18 17 3,54-17-3,-19 18 2,1-18-4,17 0 6,0 0-6,-35 0 5,35 0-3,-53 0 2,36 0-3,-18 0 3,0 0-2,17 0 3,1 0-4,-18 0 3,0 0-2,17 0 2,-34 0-2,52 0 2,0 0-1,0 35-1,-17-35 3,17 18-3,35-18 2,-34 0-2,-1 0 1,18 0 0,-18 0 2,0 0-4,-17 0 3,-19 0-2,19 0 3,-18 0-4,-18 0 3,36 0-2,-18 0 2,-18 0-1,53 0-1,-35 0 1,18 0 0,-1 0 1,36 18-2,17-18 0,19 0 2,16 0 0,-17 0-2,-17 0 1,-1 0 0,-34 0 1,34 0-1,-35 0 0,0 0-2,-35 0 6,-35 0-8,53 0 6,-19 0-4,-34 0 4,35 0-4,-35 0 4,52 0-4,1 0 3,-18 0-2,35 0 2,-35 0-1,35 0 0,0 0 0,-17 0 0,-1 0 0,19 0-1,-37 0 2,37 0-1,-36 0 2,17 0-4,1 0 3,-18 0-1,17 0 1,18 17-4,18 19 5,-18-36-3,36 35 2,-1-35-2,1 17 4,-1 1-4,1-18 1,-1 0-1,18 0 3,-17 0-5,-36 0 3,35 0 0,-17 0 1,18 0 0,-36 0-2,18 0 0,-18 0 2,-53 0-2,53 0 2,-17 0 1,17 0-6,-17 0 5,17 0-2,-18 0 3,19 0-3,-36 0 2,35 0-2,-35 0 2,35 0-2,0 0 1,36 0 0,-54 0 1,18 0-2,18 0 1,0 0 0,0 0 2,17 0-4,-35 0 4,1 0-4,17 0 2,-18 0 0,0 0 0,0 0 0,0 0 0,0 0 1,1 0-1,-54 0 0,36 0-1,-54 0 2,36 0-1,-18 0 7,18 0-11,18 0 3,-36 0 0,36 0 0,-18 0 0,35 0 1,0-35 0,-53 35 0,36-18 0,17 18 0,18-17 0,17-1 1,-87 18-1,69-35-1,-16 17 2,-19 18-1,18-18-1,1 18 0,-37-17 2,37 17 1,34-36-4,-52 19 2,-1-1 1,18 1-2,1 17 2,34-18-1,1 18 0,34-35-2,-17 17 5,18-17-5,-18 35 2,-17 0 0,70-71 0,-53 71-1,35-18 1,-52 1 1,87 17-2,-34-18 1,-1 18 1,36 0-1,17 0 1,0 0-2,-17 0 1,17 0 1,18 0-2,0 0 2,0 0-2,18 0 2,-1 0-2,19 0 3,-54 0-4,36 0 5,-18 0-6,-53 0 7,-71 0-8,-123-17 62,0-1 126,-18-17-184,-87 35-2</inkml:trace>
    </iact:actionData>
  </iact:action>
  <iact:action type="add" startTime="221827">
    <iact:property name="dataType"/>
    <iact:actionData xml:id="d14">
      <inkml:trace xmlns:inkml="http://www.w3.org/2003/InkML" xml:id="stk14" contextRef="#ctx0" brushRef="#br0">21572 10760 0,'0'-18'211,"36"18"-195,17 0-9,17-18-1,1 18 3,-18 0-3,35 0 5,0 0-5,0 0 3,0 0 0,71 0-3,-71 0 2,0 0 1,36 0 0,-18 0-3,0 0 3,-18-17-1,-18-18-1,-34 35 0,-1 0 2,0-18-2,0 18 2,-17-18-2,0 18 30,35-17-25,-36 17 68,1-18-72,0 18 31,-1 0-22,1-18 0,0 18-10,-1-17 3,1 17-5,17-36 12,-17 19-9,-1-1 7,1 0-6,0-17-1,-1 0 0,19-18 0,-19-18 0,18 1 1,-17-1-1,17 36-2,-17-18 3,0 18-1,-18-36 1,0 36 8,0 0 0,0-1-13,0 19 12,0-1-7,0-17-2,-18 17 5,0 1-8,1 17 6,-19-36-4,-16 19 3,34-1-2,-88-35 1,71 36 1,-36-19-2,-17 1 1,0 17 1,0 1-1,-18-1-1,18-35 3,-18 36-4,53 17 4,0 0-4,0-18 5,0 18-5,0 0 3,18 0-3,17 0 5,1 0-5,-19 0 4,-17 0-4,1 18 10,16 17-7,19 0-3,-36 0 4,17 1-2,-16 17 0,16-18-1,1 18 2,-18 0-1,-35 0-2,53-36 3,-18 36-1,0 0 0,17-35 0,1 17 1,18 18-2,17-18 3,-18 0-5,18 1 5,0-19-3,0 1 2,0 17-2,0-17 2,0 0-3,0 17 3,0 0-2,0 18 3,0 0-4,0-18 2,0 18 1,0-35-1,0 35-1,0-36 2,0 1 72,35-18-72,36 0-2,-1 0 2,-17-18-2,18 1 2,-18-1-3</inkml:trace>
    </iact:actionData>
  </iact:action>
  <iact:action type="add" startTime="224149">
    <iact:property name="dataType"/>
    <iact:actionData xml:id="d15">
      <inkml:trace xmlns:inkml="http://www.w3.org/2003/InkML" xml:id="stk15" contextRef="#ctx0" brushRef="#br0">26617 10724 0,'18'0'93,"52"0"-83,1 0-2,35 0-1,-36 0 2,18 0-1,1 0-2,34 0 3,-35 0-1,0 0 0,36 0 0,-71 0 1,35 0-2,-17 0 2,17 0-3,-53 0 5,18 0-4,-18 0 2,36-17-2,-18 17 3,-36-18-5,36 18 5,-17-17-4,52-1 5,-35 0-5,35 1 3,-53 17-3,106 0 4,-53-18-4,18-53 3,18 54-2,-18-19 2,-53 1-2,-1 0 2,-16 17-2,17-17 1,-18 17 1,0-35 7,-17 53-10,-1-35 4,-17 18-2,18 17-1,0-18 0,-1-35 3,1 35-4,0 1 4,-1-36-3,36 18 3,-53-1-4,35 1 2,-17-18 0,-18 35 3,35-35-4,-17 36-1,0 17 1,-1-71 2,1 18 7,0 36-8,-18-1 10,17-35-3,-17 36 40,-17-1-45,-1-17-4,0 35 5,-70 0-6,35 0 4,-70-36-1,35 36 1,-71-17-3,71-19 3,-1 36-2,1 0 2,35-17-2,-17 17 1,17 0 0,18 0-1,-18 0 2,35-18-1,-17 18 0,-1 0 0,19 0 1,-18 0-3,-1 0 4,-17 0-4,-17 0 5,-1 0-5,18 0 3,-17 0-3,-1 0 6,18 0-7,18 0 4,-18 0-2,18 0 2,0 0-1,-18 18-1,17-18 1,36 17 2,-17-17-4,-19 0 2,36 18 2,-17-18-4,-1 0 2,-17 18 1,17-1 0,1 1-2,-19 0 10,-17-18-9,0 17-2,36 19 3,-1-36-2,-35 35 3,36 0-4,-19-35 4,19 18-2,-19-18 5,1 35-10,18-17 4,-1-1 2,-17 36-1,17-18 5,-17-17-5,35 0 1,-18-1-1,0 1-1,1 0 1,-1 17 1,0-17-1,1-18 9,-1 35-10,18-17 2,-17-18-2,-19 52 9,36-16 0,-35-19-6,35 19-4,-18-1 3,18-17-2,0-1 2,0 1-1,0-1 0,-17 19-1,17-19 11,0 1-11,0 0 9,0-1 24,0 19-33,0-19 10,0 1-8,0-1-3,0 1 4,0 0-4,0 17 172,0-17-169,0-1 12,0 19-14,0-19 18</inkml:trace>
    </iact:actionData>
  </iact:action>
  <iact:action type="add" startTime="227151">
    <iact:property name="dataType"/>
    <iact:actionData xml:id="d16">
      <inkml:trace xmlns:inkml="http://www.w3.org/2003/InkML" xml:id="stk16" contextRef="#ctx0" brushRef="#br0">31256 10477 0,'-18'18'69,"18"17"-29,18-17-16,-18 0 16,35-18-31,-17 0 8,35 35-2,-18-17 0,0-18-8,-17 0 2,0 0-1,17 17 0,0-17 0,1 0 0,-19 0 0,1 0 0,17 0 0,0 0 0,18 0 0,-17 0 8,17 18-7,-53 0-1,35-18 1,-18 0 6,1 0-8,0 0 6,17 0-10,18 0 6,-35 0-2,52 0 2,-35 0-3,18 0 2,0-18 1,0 18-2,35-53 2,-52 35-1,17 1 0,-18-1 0,0-17 1,18 35-2,-18-36 2,-35 19-2,36-18 10,-19 35-7,-17-36 5,18 1 1,-18 0 0,0-1 0,0 19-10,0-1 2,0-17 0,0 17 0,0 1 1,0-1-1,0-17 0,0-1-1,0 1 10,0 18-9,0-1 41,0 0-43,-18 18 20,1 0-20,-36 0 4,35 0-5,-35-17 5,35 17-3,-34-18 0,16 18 1,-52 0 0,35-18 1,0 1 0,-53-19-2,36 19 1,-1-1 0,-17 0 0,-18-34 1,36 34-2,-1 0 3,54 18-4,-54 0 5,36 0-6,17-17 5,0 17-4,1 0 3,-1 0-2,0 0 3,1 0 6,-18 0 0,17 0-9,0 0 1,-35 0 0,36 0 8,-19 0-8,19 0 8,-1 0-8,1 0-1,-1 0 2,0 0 8,-17 0-11,0 35 3,17-17-3,-17-1 11,35 1-8,-18-1-3,1 1 11,-19 17-7,36-17 5,0 0-9,-17-1 3,-1 19-1,18-19 8,0 1-8,0 0 0,0-1 9,0 18 0,0-17-11,0 0 11,0 17 15,18-17-7,-1-1-3,19 1-13,-19-18-2,18 18 3,-35-1-2,18-17-2,0 18 3,-1-18 30,19 0-24,-1 35 3,18-35-3,-36 18-6,19-18 7,-1 17-10,0-17 35,-17 0-33</inkml:trace>
    </iact:actionData>
  </iact:action>
  <iact:action type="add" startTime="232607">
    <iact:property name="dataType"/>
    <iact:actionData xml:id="d17">
      <inkml:trace xmlns:inkml="http://www.w3.org/2003/InkML" xml:id="stk17" contextRef="#ctx0" brushRef="#br0">9560 15593 0,'36'0'176,"52"0"-167,-18 0-3,36 0 3,0 0-2,0 0 2,53 0-2,-107 0 1,72 0 1,-1 0-1,-34 0 0,16 0 0,-34 0 0,17 0 0,0 0 0,-17 0 0,17 0 1,0 0-1,1 0 1,16 0-4,-16 0 5,34 0-3,-70 0 2,70 0-1,-70 0 1,36 0-4,-1 0 5,18 0-4,-18 0 3,0 0-2,35 0 3,-34 0-4,34 0 2,-17 0 0,70 0 0,-70 0 0,35 0 2,0 0-2,-17 0-2,-1 0 2,1 0 0,-1 0 1,-17 0-2,18 0 3,34 35-4,-70-35 4,54 0-4,-19 18 4,1-18-3,-1 0 2,53 0-2,-52 0 4,52 0-7,-88 0 7,36 0-4,-54 0 3,19 0-4,-54 0 2,53 0-1,-17 0 0,17 0 2,0 17 0,0-17-2,18 18 2,-18-18-2,1 0 2,-19 0-1,18 0-1,0 0 1,1 0 1,34 0 0,-35 0-3,36 0 2,17 0 0,-35 0 0,-18 0-1,0 0 2,36 0-1,-36 0 1,0 0-3,35 0 4,-17 0-4,0 0 3,35 0-2,-53 0 1,1 0 0,34 0 0,-35 0 1,0 0-1,18 0 0,-17 0 0,-1 0 0,-18 0-1,18 0 2,-52 0-2,105 0 4,-53 0-5,36 0 3,-1 0-2,-35 0 2,36 0-3,17 0 5,-53 0-6,35 0 5,-34 0-3,-19 0 2,18 0-2,-17 0 2,-18 0-2,17 0 1,1 0-1,0 0 2,-36 0-1,53 0 0,-35 0 0,35 0 1,-17 0-2,-36 0 1,18 0 1,17 0-2,-52 0 2,53 0-2,-36 0 1,18 0-1,17 0 2,1 0-2,17 0 2,0 0-2,36 0 3,-1 0-4,-35 0 2,54 0 0,16-35 0,-87 35 1,17 0-2,-53 0 1,18 0 0,18 0 1,-54 0-2,54 0 2,17 0-1,0 0 1,1 0-2,16 0 2,-16 0-2,-1 0 2,-18 0-3,-34 0 4,-1 0-3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12T01:31:38.7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865">
    <iact:property name="dataType"/>
    <iact:actionData xml:id="d0">
      <inkml:trace xmlns:inkml="http://www.w3.org/2003/InkML" xml:id="stk0" contextRef="#ctx0" brushRef="#br0">5027 5627 0,'71'0'297,"-36"0"-289,35 0-2,1 0 4,17 0-4,-70 0 3,70 0-1,-17 0 0,-18 0-1,-18 0 2,18 0-2,35 0 2,-53 0-1,18 0-2,0 0 3,0 0-1,-18 0 1,0 0-1,18 0 1,0 0 6,-35-18-8,53 18 2,-36 0-2,35 0 2,-17 0-2,18 0 4,-18 0-6,0 0 5,17 0-3,1 0 1,-18 0-1,35 0 3,0 0-4,-35 0 3,35 0-2,-35 0 2,35 0-2,-17 0 2,-1 0-1,-17 0 0,36 0 0,-19 0-1,1 0 3,-36 0-4,35 0 3,1 0-2,0 0 4,17 0-5,-53 0 2,53 0 0,71 0 2,-71 0-4,36 0 3,-19 0-3,19 0 5,52 0-6,-17 0 4,17 0-2,-34 0 2,34 0-1,-53 0-1,1 0 1,17 0 0,-17 0 0,-1 0 0,-17 0 0,70 0 0,-52 0 1,52 0-2,-52 0 2,17 0-2,35 0 2,-70 0-1,-18 0 0,0 0 0,-17 0 1,-36 0-3,36 0 3,-54 0-2,19 0 2,-19 0-2,1 0 4,-1 0-6,1 0 11,0 0-7,17 0 112,-17-17-104</inkml:trace>
    </iact:actionData>
  </iact:action>
  <iact:action type="add" startTime="7731">
    <iact:property name="dataType"/>
    <iact:actionData xml:id="d1">
      <inkml:trace xmlns:inkml="http://www.w3.org/2003/InkML" xml:id="stk1" contextRef="#ctx0" brushRef="#br0">14429 5680 0,'35'0'14,"0"0"-6,53 0 0,18 17 1,71 1-2,-54-18 2,-35 0-2,0 0 1,36 0 0,-36 0-1,53 0 2,-17 0-1,-36 0 1,35 0-1,-52 0 0,17 0-1,0 0 2,0 0-2,-17 0 3,17 0-3,0 0 1,1 0-1,34 0 4,-35 0-6,0 0 6,-17 18-6,53-18 4,-36 0-1,0 0 0,18 35 0,-36-35-1,18 18 2,-52-18-1,52 0 0,-17 0-1,17 0 1,-18 0 1,18 0 0,-17 0-2,-36 0 1,36 0 0,-18 0 1,-18 0-2,36 0 4,-1 17-6,1-17 3,-18 18-1,17-18 3,36 35-4,17-17 2,-17-18-1,53 35 5,-71-17-7,36-18 4,34 35-2,-105-35 1,36 0 0,-36 0 1,35 0-2,-18 0 1,-34 0 0,-1 0 0,0 0 1,18 0-1,-35 0 18,-1 0-19,19 0 9,-1 0-2,-18 0-3,19 0-6,34 0 5,-17 0-3,-17 0 2,52 0-2,0 0 0,71 0 2,-36-18-1,-35 18 0,1-17 0,16-19 0,-16 36 0,-19-17 0,18-1 0,-35 18 1,88-18 7,-88 18-9,0-17 2,-18-1-3,1 18 4,34-17-4,-52 17 5,17 0-6,0 0 4,18-18-2,0 18 17,-35 0-17,0 0 1,34 0 1,19 0-1,-18 0 0,18 0-1,-19 0 2,19 0 0,0 0-2,-19-18 0,1 1 3,-35 17-2,17 0 1,-35-18-2,18 18 2</inkml:trace>
    </iact:actionData>
  </iact:action>
  <iact:action type="add" startTime="17512">
    <iact:property name="dataType"/>
    <iact:actionData xml:id="d2">
      <inkml:trace xmlns:inkml="http://www.w3.org/2003/InkML" xml:id="stk2" contextRef="#ctx0" brushRef="#br0">4586 7408 0,'18'0'182,"105"0"-172,1 0-4,70 36 4,53-36-5,-18 0 5,36 0-4,-36 0 3,-70 0-2,-18 0 2,-71 0-2,-17 0 2,-18 0-1,-17 0 176,0 0-174,-1 0-4,1 0 2,35 0 9,-35 0 1,34 0-14,-34 0 5,35 0-2,0 17 1,-18-17 0,18 0 1,-18 0-1,1 0-1,17 0 2,-36 0-1,19 0 0,-19 0 0,1 0 184,-1 0-184,1 0 0,17 0 10,-17 0-9,0 0 3,17 0-2,-17 0-4,17 0 5,-18 0-6,19 0 4,17 0-2,-36 0 1,54 0 0,-18 0 2,35 0-4,-70 0 3,52 0-2,-35 0 1,18 0 1,0 0-2,-17 0 1,16 0 10,-34 0-12,17 0 4,-17 0-3,-18-17 2,18 17-3,-1 0 5,1 0-5,0 0 3,17-18-3,-17 18 5,17 0-5,0 0 3,0 0-2,18-18 1,-35 18-1,35 0 1,-18 0 0,0 0 0,18-35 0,0 35 0,-18 0 0,1 0 2,17 0-1,-18-18-3,36 18 2,-1 0 0,1 0 0,-36 0-1,53 0 3,71 0-4,-71 0 5,53 0 6,-53-17-13,-17 17 6,17-18-4,-17-17 4,17 35-4,-35 0 3,0 0-2,35 0 1,35 0 0,1-18 1,-1 18-2,1-35 2,-36 35-1,35 0 0,19 0 1,16 0-3,19 0 4,-36 0-3,18 0 3,17 0-5,18 0 6,-35 0-5,17-18 13,-17-17-17,-18 0 2,-35 17 3,-71 18 1,18 0 0,-35 0 0,17 0 137,-17 0-128,-1 0-2,18 0-7,-17 0-2,35 0 5,-35 0-5,35 0 2,-36 0-1,36 0 2,-18 0-2,-17 0 1,17 0 0,-17 0 1,17 0-1,-17 0-1,0 0 34,17 0 0,-18 0 0</inkml:trace>
    </iact:actionData>
  </iact:action>
  <iact:action type="add" startTime="22418">
    <iact:property name="dataType"/>
    <iact:actionData xml:id="d3">
      <inkml:trace xmlns:inkml="http://www.w3.org/2003/InkML" xml:id="stk3" contextRef="#ctx0" brushRef="#br0">15963 7073 0,'53'0'85,"0"0"-76,0 0-2,35 0 1,0 0 0,1 0 1,34 0-2,0 35 2,-34-17-2,52 17 3,-35-35-3,17 0 2,53 0-3,1 0 3,-18 0-2,-18 0 5,35 18-8,0-18 6,-17 0-4,-18 0 3,36 0-2,-36 0 2,35 0-1,-52 0 1,-1 0-1,54 0-1,-54 0 1,53 0 1,-52 0-1,17 0-1,0 0 1,-17 0 1,-36 0-2,35 0 2,54 0-1,-19 0-1,-16 0 3,34 0-5,0 0 5,1 0-4,34 0 5,-17 0-6,-35 0 4,53-18-2,-1 1 2,-87-54-1,35 18 0,-89 53-1,36-17 3,-71 17-4,-17 0 2,35 0 0,-35 0 1,17 0 7,-18 0-8,19-18 672,-1 18-672,-17 0-1,52 0 2,18 0 0,1 0-2,-1 0 1,-18 0-1,19 0 1,-19 0 0,-35 0 0,54-18 1,-37 1-2,-16 17 1,-19 0 0,1 0 1</inkml:trace>
    </iact:actionData>
  </iact:action>
  <iact:action type="add" startTime="66062">
    <iact:property name="dataType"/>
    <iact:actionData xml:id="d4">
      <inkml:trace xmlns:inkml="http://www.w3.org/2003/InkML" xml:id="stk4" contextRef="#ctx0" brushRef="#br0">4710 7479 0,'-18'18'126,"0"-18"-100,1 0-19,-1 0 0,0-18 3,1 18-4,-1-18 4,-17 1-4,17 17 4,18-18-4,-35-17 4,0 17-4,35 0 4,-36 1-3,1-1 0,35 0 1,-18 18 0,1-17 1,-1-1-1,1 18 0,-1-35-1,-17 0 10,17 17-8,18 0-3,-18 1 3,18-1-1,-53-17 1,53 17 9,0 1-10,0-1-2,0-17 0,-17 35 5,17-36-6,-36-17 8,36 18-2,-17 0-3,17 0 1,0-1 7,0 19-9,0-1 2,0-17-2,0 17 1,0-17 0,0 17 0,0 1 1,0-1-2,0 0 2,0-35 7,17 36 0,1-36-9,-18 0 9,35 18-6,1-18-4,-19 17 4,19 1-1,-1-18-2,-17 36 0,17-36 0,-18 17 2,1 19-2,17-19 1,-17-16 0,0 34 0,-1 18 1,1-35 0,0 17-1,-1 18 1,1-35-3,-1 17 2,1 18-2,0-35 3,17 17-2,-17 18 4,17-17-5,-17 17 4,34-18-5,-34 0 5,35 18-3,0-35 3,0 35-5,17 0 4,-17-18-1,0 18 2,35 0-3,-17 0 0,0 0 1,-19 0 0,1 0 1,18 0 0,-36 0 1,18 0-5,0 0 4,18 18-3,17 17 3,0-35-3,0 71 4,36-36-2,-18 0 3,-18-17-7,-35 0 7,17-1-6,1 19 11,-36-36 0,-17 17-8,-1-17 40,-17 35-32,18-17-5,-18 0-6,18 35 5,-18-36-4,0 19 3,17 17-2,1-1 2,-18 19 9,0-53-13,17 52 5,-17-17-4,0-35 4,0 35-4,18-18 3,-18 0-2,0 0 1,0-17 1,0 17 0,0-17-3,0 17 2,0 1 1,0-19-2,-35 36 3,35-35-2,-18-1 1,-17 36-4,0-35 4,17 17-2,-17-17 6,-1 0-10,-34 34 6,52-52-1,1 18 2,-19 0-5,19-1 5,-1 1 6,0 0-10,1-1 18,-18-17-8,-1 18-8,36 0 9,-53-1-10,36-17 4,-36 18-5,35-1 3,0-17-3,18 18 3,-35-18-1,0 18 0,17-18 15,-17 17 9,0 1 0,17 0-22,0-1-4,-34 1 2,16 17 1,-17-17-1,18-18 1,-35 18-2,34 17 1,19-35-1,-1 0 2,0 17-2,1-17 9,-1 0 49,0 0 71,-17 0-128,17 0 10,1 0-13,-1 0 4,1 0-3,-1 0 10,-17 0 0,17 0 0,0 0 28,-35-17-38,1 17 17,34 0-14,-35 0-2,0 0 3,-17-18-4,34 18 11,19 0 273,-1 0-283,0 0 2,1 0-2,-1 0 0,0-17 1,18-1 0,-35 18 0,0-18 9,17 18-11,-17 0 10,0 0-7</inkml:trace>
    </iact:actionData>
  </iact:action>
  <iact:action type="add" startTime="81726">
    <iact:property name="dataType"/>
    <iact:actionData xml:id="d5">
      <inkml:trace xmlns:inkml="http://www.w3.org/2003/InkML" xml:id="stk5" contextRef="#ctx0" brushRef="#br0">3016 10513 0,'0'-18'102,"18"0"-21,0 18-73,17-17 9,0 17-3,-17 0-7,17-18 4,-17 18-4,17 0 0,18 0 1,-18 0 8,36 0-8,-36 0 0,0 0-1,36 0 3,-36 0-3,36 0 2,17 18-3,-53-18 4,36 0-4,-36 17 5,35-17-5,1 0 4,17 18-4,-35-18 2,0 18 0,18-18 0,-1 0-1,-17 0 1,0 0-1,18 0 1,-1 0 0,-17 0 1,0 0-1,17 0 0,19 0 0,-54 0 1,18 0 0,17 0-3,1 0 3,-36 0-2,53 0 2,-17 0-2,17 0 2,0 0-2,1 0 2,16 0-2,1 0 2,0 0-2,-18 0 3,0 0-2,1 0 0,-1 0-1,-18 0 0,1 0 1,-18 0 0,0 0-1,35 0 2,-17 0-1,-1 0 0,18 0 0,1 0 0,-1 0 0,0 0 0,0 0 2,-17 0-4,17 0 4,-35 0-4,0 0 4,17 0-3,-52 0 0,17 0 0,0 0 4,1 0 5,-19 0-10,19 0 10,-19 0-7,19 0-1,16 0-1,-34 0 1,53 0 0,-1 0 1,1 0-2,17 0 2,-35 0-1,17 0 0,19 0-1,-19 0 2,1 0-1,-1-36 1,-34 36-3,16-17 4,-16 17-3,-1 0 2,0 0-2,36 0 3,-53 0-5,34 0 5,19 0-4,-53 0 3,35 0-2,17 0 2,-35 0-2,18 0 1,-17 0 1,16 0-2,1 0 2,0 0-1,-17 0 2,34 0-5,-35 0 4,18 0-1,-17 0 1,17 0-2,-36 0 0,54 0 2,-1 0 0,-52 0-3,52 0 5,1 0-6,0 0 5,-36 0-5,106 0 7,-70 0-7,52 0 4,0 0-3,-34 0 3,69 0-1,-52 0 0,18-18 0,-18 18 0,17-17 0,-35-19 2,0 36-2,-17-17-2,0 17 4,-1-18-3,-17 18 1,0 0 0,17-18 1,-17 18-2,18-35 2,0 35-3,-36-18 5,18 18-6,17 0 6,18-17-5,-17 17 4,17 0-5,0 0 5,1 0-4,-1 0 3,35-18 0,-17-35-2,-18 53 1,36-17 1,-1-1-2,18 18 1,-17-18 0,35-35 0,-71 36 0,71 17-1,-36-18 2,-35 18-2,36-17 2,-54-19-2,54 36 1,-1 0 0,-70 0 2,71 0-4,-36 0 5,0 0-7,0 0 6,0 0-3,18 0 3,-18 0-4,1 0 3,-19 0-2,18 0 1,-35 0 0,35 0 1,18 0-2,-53 0 1,71 0 0,-71 0 1,35 0-1,-18 0 0,1 0 0,17 0-1,0 0 2,-17 0-1,35 0 1,-18 0-2,0 0 3,0 0-4,18 0 3,-18 0-3,-17 0 4,-1 0-4,1 0 6,17 0-8,-17 0 5,17 0-2,0 0 2,0 0-2,-17 0 0,-1 0 4,19 0-5,-1 0 2,0 0 0,0 0 1,0 0-2,1 0 1,16 0 1,-52 0 0,35 0-3,18 0 3,-18 0-2,1 0 2,-1 0-2,0 0 3,0 0-4,36 0 4,17 0-3,-18 0 1,1 0-2,-36 0 3,35 0-1,-34 0 0,69 0 1,-69 0-1,-1 0 1,35 0-2,-17 0 1,0 0 0,35 0 0,-17 0-1,-36 0 3,0 0-3,-35 0 2,0 0-2,17 0 3,1 0-4,-18 0 4,0 0-4,35 0 5,18 0-7,-18 0 5,0 0-2,0 0 6,0 0-10,-17 0 6,17 0-1,0 0 0,1 0-1,-19 0 1,18 0-1,-17 0 3,-18 0 11,35 0-19,71 0-1,-71 0 5,35 0 4,-34 0-3,-1 0 2,35 0-2,1 0 3,17 0-4,-18 0 4,1 0-4,17 0 4,-18 0-4,1 0 3,-18 0-2,17 0 1,18 0 1,53-53-2,-53 53 1,18 0 0,18 0 0,-36-17 1,35 17-2,-17-36 2,-36 1 0,54 35-2,-54-18 2,1 18-3,-36 0 3,71-17-1,-54 17 1,1-35-1,18 35 1,-1-18-4,18 18 6,-17-35-6,-1 35 6,1-18-5,-36 18 1,0 0 2,36 0-1,-36 0-1,35 0 0,-35 0 1,36 0 0,-36 0 1,0 0-1,18 0 0,-18 0 0,1 0-1,34 0 1,-70 0 0,70 0 0,-34 0 1,-1 0-1,0 0 1,-17 0-3,17 0 3,-18 0-2,-17 0 2,18 0-2,-1 0 3,19 0-4,-1 0 2,-18 0 0,36 0 0,-18 0 0,0 0 0,18 0 0,-53 0 1,18 0-2,17 0 1,-53 0 0,18 0 0,-35 0 0,17 0 0,-17 0 0,-1 0 41,1 0-10</inkml:trace>
    </iact:actionData>
  </iact:action>
  <iact:action type="add" startTime="90098">
    <iact:property name="dataType"/>
    <iact:actionData xml:id="d6">
      <inkml:trace xmlns:inkml="http://www.w3.org/2003/InkML" xml:id="stk6" contextRef="#ctx0" brushRef="#br0">3387 13176 0,'17'0'173,"19"0"-162,-1 0-4,0 0 0,0 0-1,36 0 4,-53 0-4,35 0 4,-36 0-4,54 0 4,-1 0-2,-34 0 0,16 0-1,19 0 2,0 0-2,-36 0 0,53 0 1,18 0 1,-18 0 0,36 0-2,-72 0 2,37 0-2,-19 0 3,18 0-5,-35 0 8,-35 0 0,0 0 5,-1 0 42,1 0-52,0 0 7,17 0 2,0 0-10,0 0 3,1 0-4,-1 0 4,18 0-3,17 0 3,-17 0-4,-35 0 4,0 0-4,-1 0 3,1 0-2</inkml:trace>
    </iact:actionData>
  </iact:action>
  <iact:action type="add" startTime="157218">
    <iact:property name="dataType"/>
    <iact:actionData xml:id="d7">
      <inkml:trace xmlns:inkml="http://www.w3.org/2003/InkML" xml:id="stk7" contextRef="#ctx0" brushRef="#br0">5980 14693 0,'52'0'148,"-16"0"-137,34 0-6,-34 0 4,34 0-3,-17 0 6,35 0-7,-35 0 4,18 0-2,-18 0 2,17 0-2,-17 0 1,18 0 0,-18 0 1,-18 0-1,0 0-1,36 0 1,-36 0 0,18 0 0,17 0 0,-34 0 0,17 0 1,17 0 0,1 0-2,-18 0 3,0 0-4,17 0 3,-17 0-3,35 0 4,-17 0-5,-18 0 6,35 0-6,0 0 5,-17 0-4,17 0 2,0 0 0,18 35 8,-18-17-14,-17-18 4,17 18 2,-18-18 2,-17 17-2,18-17 0,17 53 0,-35-53-1,35 0 2,0 18-3,-17-18 3,17 18-1,18-1 1,-18-17-2,36 0 2,-1 0-2,-17 0 2,-18 0-2,18 0 3,-18 0-4,-17 0 4,-1 0-4,1 0 1,-1 0 4,-17 0-5,0 0 2,18 0 1,-18 0 3,17 0-9,18 0 6,1 0-2,-1 0 2,176 0 8,-140 0-11,-36 0 3,0 0-1,36 0 1,17 0-3,-18 0 4,-34 0-4,-1 0 4,18 0-4,-54 0 4,37 0-5,-36 0 5,35 0-4,-18 0 3,-17 0 1,18 0-4,17 0 1,-35 0 2,35 0-1,0 0 0,0 0 0,1 0 0,-1 0 0,18 0 0,35 0 1,-53 0-2,35 0 3,-34 0-4,34 0 3,1 0-3,17 0 4,-18 0-3,1 0 3,-18 0-3,52 0 2,-34 0-3,17 0 4,-53 0-4,71 0 4,-53 0-4,-36 0 3,18 0-1,-17 0 0,35 0-1,-53 0 2,35 0-1,-35 0-1,70 35 4,-35-17-5,71 0 3,-35-18-2,-1 17 1,18-17-2,18 0 5,-18 0-5,36 0 4,-19 0-4,19 53 4,-36-53-5,35 0 4,-52 0-2,52 0 2,-17 0-2,17 0 3,-70 0-3,17 0 1,1 0-1,52 0 2,-35 0-1,36 0 0,-18 0 0,17 0 1,-35 0-1,35 0 0,-52 0 0,52-17-1,-52 17 2,35-36-2,17 36 3,-53-35-4,1 17 3,35 1-2,-18-18 4,17 35-7,19 0 7,17 0-5,18 0 2,-36 0 1,0 0 0,1 0-3,-19 0 2,-16 0 0,34 0 0,-35 0 0,-17 0 0,-1 0 0,-35 0 0,-35 0 0,18 0-1,-36 0 3,0 0-3,36 0 2,-54 0-2,19 0 3,-19 0-4,1 0 4,17 0-5,-17 0 22,0-18-22,-1 18 36,1 0-33,-1 0 0,19 0-1,-19 0 2</inkml:trace>
    </iact:actionData>
  </iact:action>
  <iact:action type="add" startTime="180658">
    <iact:property name="dataType"/>
    <iact:actionData xml:id="d8">
      <inkml:trace xmlns:inkml="http://www.w3.org/2003/InkML" xml:id="stk8" contextRef="#ctx0" brushRef="#br0">6050 16245 0,'0'-17'120,"18"17"-113,17 0 2,36-18-1,-36 18-2,53 0 4,-17 0-4,34 0 5,72 0-6,-54 0 6,54 0-6,-19 0 5,36 0-4,-35 0 4,18 0-3,-36 0 0,17 0 1,-52 0 0,18 0 1,-36 0-2,0 0 2,18 0-2,0 0 2,53 0-2,-36 0 2,-35 0-1,36 0 1,-18 0-2,-18 0 3,35 0-4,1 0 4,-1 0-4,-35 0 4,1 0-5,34 0 6,-35 0-6,-17 0 4,17 0-1,-17 0 9,17 0-14,0 0 0,-35 0 5,70 0 0,-34 0 1,34 0-2,-35 0 2,36 0-2,-1-18 2,-35 1-1,1 17 0,69-53-1,-70 53 2,18-18-2,-18 18 4,1-17-5,-19 17 3,1-18-2,17-17 2,35 17-3,-70 18 5,53 0-6,0-18 6,-18 18-5,71-35 2,-36 0 1,1 35 5,-36 0-11,36 0 2,17 0 4,-18 0 0,-17 0-2,88 0 1,-88 0 0,53 0 1,17 0-2,-53 0 1,19 0 1,-1 0-1,-53 0 6,71 0-13,-71 0 7,0 0-1,-17 0 2,17 0-1,-35 0 2,-36 0-4,36 0 3,-35 0-3,0 0 24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54AD3-C81A-454F-B143-5E2C6914948F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70B22-2E95-4CC4-9D09-F8F97A5300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130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54AD3-C81A-454F-B143-5E2C6914948F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70B22-2E95-4CC4-9D09-F8F97A5300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489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54AD3-C81A-454F-B143-5E2C6914948F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70B22-2E95-4CC4-9D09-F8F97A5300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63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54AD3-C81A-454F-B143-5E2C6914948F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70B22-2E95-4CC4-9D09-F8F97A5300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86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54AD3-C81A-454F-B143-5E2C6914948F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70B22-2E95-4CC4-9D09-F8F97A5300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401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54AD3-C81A-454F-B143-5E2C6914948F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70B22-2E95-4CC4-9D09-F8F97A5300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442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54AD3-C81A-454F-B143-5E2C6914948F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70B22-2E95-4CC4-9D09-F8F97A5300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221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54AD3-C81A-454F-B143-5E2C6914948F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70B22-2E95-4CC4-9D09-F8F97A5300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782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54AD3-C81A-454F-B143-5E2C6914948F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70B22-2E95-4CC4-9D09-F8F97A5300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902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54AD3-C81A-454F-B143-5E2C6914948F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70B22-2E95-4CC4-9D09-F8F97A5300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801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54AD3-C81A-454F-B143-5E2C6914948F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70B22-2E95-4CC4-9D09-F8F97A5300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975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54AD3-C81A-454F-B143-5E2C6914948F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270B22-2E95-4CC4-9D09-F8F97A5300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42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9.png"/><Relationship Id="rId5" Type="http://schemas.microsoft.com/office/2011/relationships/inkAction" Target="../ink/inkAction9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1.png"/><Relationship Id="rId5" Type="http://schemas.microsoft.com/office/2011/relationships/inkAction" Target="../ink/inkAction10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3.png"/><Relationship Id="rId5" Type="http://schemas.microsoft.com/office/2011/relationships/inkAction" Target="../ink/inkAction1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5.png"/><Relationship Id="rId5" Type="http://schemas.microsoft.com/office/2011/relationships/inkAction" Target="../ink/inkAction1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microsoft.com/office/2011/relationships/inkAction" Target="../ink/inkAction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microsoft.com/office/2011/relationships/inkAction" Target="../ink/inkAction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microsoft.com/office/2011/relationships/inkAction" Target="../ink/inkAction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png"/><Relationship Id="rId5" Type="http://schemas.microsoft.com/office/2011/relationships/inkAction" Target="../ink/inkAction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1.png"/><Relationship Id="rId5" Type="http://schemas.microsoft.com/office/2011/relationships/inkAction" Target="../ink/inkAction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3.png"/><Relationship Id="rId5" Type="http://schemas.microsoft.com/office/2011/relationships/inkAction" Target="../ink/inkAction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5.png"/><Relationship Id="rId5" Type="http://schemas.microsoft.com/office/2011/relationships/inkAction" Target="../ink/inkAction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7.png"/><Relationship Id="rId5" Type="http://schemas.microsoft.com/office/2011/relationships/inkAction" Target="../ink/inkAction8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Mathematical Statistics I</a:t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sz="4400" dirty="0" smtClean="0"/>
              <a:t>Lecture 6-2</a:t>
            </a:r>
            <a:endParaRPr lang="ko-KR" altLang="en-US" sz="4400" dirty="0"/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065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19"/>
    </mc:Choice>
    <mc:Fallback>
      <p:transition spd="slow" advTm="79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49" x="7277100" y="4527550"/>
          <p14:tracePt t="967" x="7258050" y="4527550"/>
          <p14:tracePt t="978" x="7200900" y="4476750"/>
          <p14:tracePt t="984" x="7048500" y="4406900"/>
          <p14:tracePt t="991" x="6826250" y="4311650"/>
          <p14:tracePt t="1007" x="6261100" y="3987800"/>
          <p14:tracePt t="1024" x="5568950" y="3651250"/>
          <p14:tracePt t="1041" x="4864100" y="3346450"/>
          <p14:tracePt t="1057" x="4032250" y="3028950"/>
          <p14:tracePt t="1074" x="3409950" y="2838450"/>
          <p14:tracePt t="1091" x="3117850" y="2825750"/>
          <p14:tracePt t="1108" x="3054350" y="2825750"/>
          <p14:tracePt t="1124" x="3041650" y="2832100"/>
          <p14:tracePt t="1141" x="3041650" y="2851150"/>
          <p14:tracePt t="1158" x="3105150" y="2895600"/>
          <p14:tracePt t="1174" x="3194050" y="2971800"/>
          <p14:tracePt t="1191" x="3206750" y="2978150"/>
          <p14:tracePt t="1335" x="3200400" y="2978150"/>
          <p14:tracePt t="1360" x="3187700" y="2984500"/>
          <p14:tracePt t="1367" x="3181350" y="2984500"/>
          <p14:tracePt t="1400" x="3175000" y="2984500"/>
          <p14:tracePt t="5805" x="3168650" y="2990850"/>
          <p14:tracePt t="5834" x="3168650" y="2997200"/>
          <p14:tracePt t="5843" x="3155950" y="2984500"/>
          <p14:tracePt t="5850" x="3143250" y="2946400"/>
          <p14:tracePt t="5866" x="3105150" y="2794000"/>
          <p14:tracePt t="5882" x="3003550" y="2520950"/>
          <p14:tracePt t="5900" x="2698750" y="2032000"/>
          <p14:tracePt t="5915" x="2228850" y="1441450"/>
          <p14:tracePt t="5932" x="1631950" y="831850"/>
          <p14:tracePt t="5949" x="958850" y="31750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881062"/>
            <a:ext cx="11887200" cy="50958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85760" y="2013120"/>
              <a:ext cx="9957240" cy="383544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6400" y="2003760"/>
                <a:ext cx="9975960" cy="38541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65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048"/>
    </mc:Choice>
    <mc:Fallback>
      <p:transition spd="slow" advTm="193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" y="1843087"/>
            <a:ext cx="12087225" cy="31718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57120" y="2571840"/>
              <a:ext cx="10465200" cy="247032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47760" y="2562480"/>
                <a:ext cx="10483920" cy="24890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527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141"/>
    </mc:Choice>
    <mc:Fallback>
      <p:transition spd="slow" advTm="94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247" y="19050"/>
            <a:ext cx="11268075" cy="68389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5" name="잉크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69800" y="101520"/>
              <a:ext cx="11157480" cy="6572520"/>
            </p14:xfrm>
          </p:contentPart>
        </mc:Choice>
        <mc:Fallback>
          <p:pic>
            <p:nvPicPr>
              <p:cNvPr id="5" name="잉크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0440" y="92160"/>
                <a:ext cx="11176200" cy="65912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92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3400"/>
    </mc:Choice>
    <mc:Fallback>
      <p:transition spd="slow" advTm="233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906" y="1090979"/>
            <a:ext cx="9839325" cy="15811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7" name="잉크 6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54080" y="1670040"/>
              <a:ext cx="9220680" cy="1029240"/>
            </p14:xfrm>
          </p:contentPart>
        </mc:Choice>
        <mc:Fallback>
          <p:pic>
            <p:nvPicPr>
              <p:cNvPr id="7" name="잉크 6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4720" y="1660680"/>
                <a:ext cx="9239400" cy="104796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오디오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907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245"/>
    </mc:Choice>
    <mc:Fallback>
      <p:transition spd="slow" advTm="982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37" y="642937"/>
            <a:ext cx="11591925" cy="55721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52520" y="4019400"/>
              <a:ext cx="10135080" cy="233748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3160" y="4010040"/>
                <a:ext cx="10153800" cy="23562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801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2252"/>
    </mc:Choice>
    <mc:Fallback>
      <p:transition spd="slow" advTm="2722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03" x="323850" y="355600"/>
          <p14:tracePt t="415" x="400050" y="393700"/>
          <p14:tracePt t="428" x="533400" y="463550"/>
          <p14:tracePt t="444" x="685800" y="533400"/>
          <p14:tracePt t="461" x="844550" y="615950"/>
          <p14:tracePt t="477" x="971550" y="679450"/>
          <p14:tracePt t="494" x="1073150" y="742950"/>
          <p14:tracePt t="510" x="1155700" y="781050"/>
          <p14:tracePt t="527" x="1212850" y="812800"/>
          <p14:tracePt t="544" x="1250950" y="844550"/>
          <p14:tracePt t="561" x="1282700" y="876300"/>
          <p14:tracePt t="577" x="1301750" y="914400"/>
          <p14:tracePt t="594" x="1308100" y="920750"/>
          <p14:tracePt t="610" x="1320800" y="933450"/>
          <p14:tracePt t="644" x="1333500" y="946150"/>
          <p14:tracePt t="660" x="1346200" y="958850"/>
          <p14:tracePt t="677" x="1365250" y="971550"/>
          <p14:tracePt t="694" x="1377950" y="977900"/>
          <p14:tracePt t="711" x="1384300" y="984250"/>
          <p14:tracePt t="744" x="1390650" y="990600"/>
          <p14:tracePt t="761" x="1397000" y="1003300"/>
          <p14:tracePt t="777" x="1397000" y="1016000"/>
          <p14:tracePt t="795" x="1397000" y="1022350"/>
          <p14:tracePt t="811" x="1403350" y="1041400"/>
          <p14:tracePt t="827" x="1409700" y="1060450"/>
          <p14:tracePt t="844" x="1422400" y="1073150"/>
          <p14:tracePt t="861" x="1422400" y="1098550"/>
          <p14:tracePt t="879" x="1428750" y="1130300"/>
          <p14:tracePt t="894" x="1428750" y="1162050"/>
          <p14:tracePt t="911" x="1428750" y="1206500"/>
          <p14:tracePt t="927" x="1397000" y="1250950"/>
          <p14:tracePt t="934" x="1339850" y="1276350"/>
          <p14:tracePt t="944" x="1282700" y="1308100"/>
          <p14:tracePt t="961" x="1168400" y="1346200"/>
          <p14:tracePt t="978" x="1047750" y="1403350"/>
          <p14:tracePt t="996" x="965200" y="1422400"/>
          <p14:tracePt t="1011" x="876300" y="1441450"/>
          <p14:tracePt t="1028" x="844550" y="1441450"/>
          <p14:tracePt t="1061" x="838200" y="1447800"/>
          <p14:tracePt t="1106" x="831850" y="1454150"/>
          <p14:tracePt t="1111" x="819150" y="1454150"/>
          <p14:tracePt t="1117" x="806450" y="1466850"/>
          <p14:tracePt t="1128" x="800100" y="1473200"/>
          <p14:tracePt t="1144" x="781050" y="1485900"/>
          <p14:tracePt t="1161" x="762000" y="1511300"/>
          <p14:tracePt t="1178" x="736600" y="1530350"/>
          <p14:tracePt t="1195" x="704850" y="1562100"/>
          <p14:tracePt t="1211" x="673100" y="1606550"/>
          <p14:tracePt t="1228" x="654050" y="1644650"/>
          <p14:tracePt t="1244" x="641350" y="1657350"/>
          <p14:tracePt t="1261" x="641350" y="1670050"/>
          <p14:tracePt t="1308" x="635000" y="1676400"/>
          <p14:tracePt t="1317" x="635000" y="1682750"/>
          <p14:tracePt t="1334" x="635000" y="1689100"/>
          <p14:tracePt t="1351" x="622300" y="1695450"/>
          <p14:tracePt t="1367" x="615950" y="1720850"/>
          <p14:tracePt t="1383" x="609600" y="1733550"/>
          <p14:tracePt t="1395" x="609600" y="1739900"/>
          <p14:tracePt t="1415" x="609600" y="1746250"/>
          <p14:tracePt t="1428" x="603250" y="1758950"/>
          <p14:tracePt t="1445" x="590550" y="1771650"/>
          <p14:tracePt t="1468" x="584200" y="1771650"/>
          <p14:tracePt t="100381" x="558800" y="1771650"/>
          <p14:tracePt t="100436" x="0" y="1663700"/>
          <p14:tracePt t="100460" x="0" y="1676400"/>
          <p14:tracePt t="100474" x="0" y="1682750"/>
          <p14:tracePt t="100492" x="120650" y="1701800"/>
          <p14:tracePt t="100498" x="196850" y="1701800"/>
          <p14:tracePt t="100508" x="279400" y="1701800"/>
          <p14:tracePt t="100525" x="438150" y="1695450"/>
          <p14:tracePt t="100541" x="660400" y="1631950"/>
          <p14:tracePt t="100558" x="908050" y="1568450"/>
          <p14:tracePt t="100575" x="1130300" y="1511300"/>
          <p14:tracePt t="100591" x="1314450" y="1460500"/>
          <p14:tracePt t="100608" x="1479550" y="1416050"/>
          <p14:tracePt t="100626" x="1682750" y="1384300"/>
          <p14:tracePt t="100642" x="1790700" y="1377950"/>
          <p14:tracePt t="100659" x="1930400" y="1365250"/>
          <p14:tracePt t="100675" x="2089150" y="1365250"/>
          <p14:tracePt t="100691" x="2235200" y="1365250"/>
          <p14:tracePt t="100708" x="2374900" y="1365250"/>
          <p14:tracePt t="100725" x="2501900" y="1365250"/>
          <p14:tracePt t="100742" x="2616200" y="1365250"/>
          <p14:tracePt t="100758" x="2724150" y="1365250"/>
          <p14:tracePt t="100775" x="2800350" y="1365250"/>
          <p14:tracePt t="100792" x="2825750" y="1365250"/>
          <p14:tracePt t="100809" x="2844800" y="1365250"/>
          <p14:tracePt t="100825" x="2851150" y="1377950"/>
          <p14:tracePt t="100842" x="2876550" y="1416050"/>
          <p14:tracePt t="100858" x="2889250" y="1435100"/>
          <p14:tracePt t="100875" x="2901950" y="1460500"/>
          <p14:tracePt t="100892" x="2901950" y="1492250"/>
          <p14:tracePt t="100909" x="2901950" y="1524000"/>
          <p14:tracePt t="100925" x="2895600" y="1543050"/>
          <p14:tracePt t="100942" x="2870200" y="1574800"/>
          <p14:tracePt t="100959" x="2838450" y="1587500"/>
          <p14:tracePt t="100975" x="2768600" y="1619250"/>
          <p14:tracePt t="100992" x="2654300" y="1651000"/>
          <p14:tracePt t="100999" x="2609850" y="1657350"/>
          <p14:tracePt t="101009" x="2578100" y="1663700"/>
          <p14:tracePt t="101025" x="2559050" y="1676400"/>
          <p14:tracePt t="101114" x="2552700" y="1676400"/>
          <p14:tracePt t="101155" x="2540000" y="1676400"/>
          <p14:tracePt t="101165" x="2533650" y="1676400"/>
          <p14:tracePt t="101170" x="2514600" y="1676400"/>
          <p14:tracePt t="101181" x="2495550" y="1676400"/>
          <p14:tracePt t="101192" x="2476500" y="1676400"/>
          <p14:tracePt t="101209" x="2451100" y="1670050"/>
          <p14:tracePt t="101242" x="2444750" y="1670050"/>
          <p14:tracePt t="101266" x="2438400" y="1670050"/>
          <p14:tracePt t="101275" x="2432050" y="1670050"/>
          <p14:tracePt t="101292" x="2425700" y="1670050"/>
          <p14:tracePt t="101308" x="2419350" y="1682750"/>
          <p14:tracePt t="101325" x="2406650" y="1701800"/>
          <p14:tracePt t="101342" x="2400300" y="1708150"/>
          <p14:tracePt t="101359" x="2393950" y="1720850"/>
          <p14:tracePt t="101375" x="2374900" y="1739900"/>
          <p14:tracePt t="101392" x="2362200" y="1765300"/>
          <p14:tracePt t="101409" x="2343150" y="1778000"/>
          <p14:tracePt t="101425" x="2330450" y="1803400"/>
          <p14:tracePt t="101442" x="2324100" y="1809750"/>
          <p14:tracePt t="101459" x="2324100" y="1816100"/>
          <p14:tracePt t="101566" x="2324100" y="1822450"/>
          <p14:tracePt t="101573" x="2324100" y="1828800"/>
          <p14:tracePt t="101589" x="2324100" y="1847850"/>
          <p14:tracePt t="102464" x="2317750" y="1860550"/>
          <p14:tracePt t="102470" x="2311400" y="1860550"/>
          <p14:tracePt t="102485" x="2305050" y="1860550"/>
          <p14:tracePt t="102502" x="2305050" y="1879600"/>
          <p14:tracePt t="102518" x="2336800" y="1917700"/>
          <p14:tracePt t="102535" x="2381250" y="1955800"/>
          <p14:tracePt t="102551" x="2425700" y="1974850"/>
          <p14:tracePt t="102568" x="2457450" y="1981200"/>
          <p14:tracePt t="102585" x="2482850" y="2000250"/>
          <p14:tracePt t="102602" x="2514600" y="2012950"/>
          <p14:tracePt t="102618" x="2546350" y="2025650"/>
          <p14:tracePt t="102635" x="2552700" y="2038350"/>
          <p14:tracePt t="102651" x="2571750" y="2057400"/>
          <p14:tracePt t="102668" x="2609850" y="2101850"/>
          <p14:tracePt t="102685" x="2647950" y="2133600"/>
          <p14:tracePt t="102701" x="2667000" y="2165350"/>
          <p14:tracePt t="102718" x="2692400" y="2197100"/>
          <p14:tracePt t="102735" x="2698750" y="2197100"/>
          <p14:tracePt t="102751" x="2698750" y="2209800"/>
          <p14:tracePt t="102768" x="2698750" y="2228850"/>
          <p14:tracePt t="102785" x="2698750" y="2247900"/>
          <p14:tracePt t="102802" x="2698750" y="2254250"/>
          <p14:tracePt t="102819" x="2698750" y="2260600"/>
          <p14:tracePt t="102864" x="2698750" y="2266950"/>
          <p14:tracePt t="102876" x="2692400" y="2273300"/>
          <p14:tracePt t="102883" x="2686050" y="2279650"/>
          <p14:tracePt t="102893" x="2686050" y="2286000"/>
          <p14:tracePt t="102901" x="2679700" y="2292350"/>
          <p14:tracePt t="102918" x="2667000" y="2311400"/>
          <p14:tracePt t="102935" x="2660650" y="2324100"/>
          <p14:tracePt t="102952" x="2635250" y="2362200"/>
          <p14:tracePt t="102969" x="2622550" y="2393950"/>
          <p14:tracePt t="102985" x="2609850" y="2432050"/>
          <p14:tracePt t="103002" x="2609850" y="2463800"/>
          <p14:tracePt t="104566" x="2616200" y="2463800"/>
          <p14:tracePt t="104575" x="2622550" y="2463800"/>
          <p14:tracePt t="104585" x="2628900" y="2463800"/>
          <p14:tracePt t="104595" x="2635250" y="2463800"/>
          <p14:tracePt t="104614" x="2647950" y="2463800"/>
          <p14:tracePt t="104628" x="2654300" y="2470150"/>
          <p14:tracePt t="104645" x="2660650" y="2470150"/>
          <p14:tracePt t="104669" x="2673350" y="2470150"/>
          <p14:tracePt t="104718" x="2679700" y="2470150"/>
          <p14:tracePt t="104871" x="2686050" y="2470150"/>
          <p14:tracePt t="104892" x="2692400" y="2470150"/>
          <p14:tracePt t="104933" x="2698750" y="2470150"/>
          <p14:tracePt t="104959" x="2698750" y="2463800"/>
          <p14:tracePt t="104965" x="2692400" y="2451100"/>
          <p14:tracePt t="104981" x="2679700" y="2432050"/>
          <p14:tracePt t="104991" x="2667000" y="2419350"/>
          <p14:tracePt t="105001" x="2647950" y="2400300"/>
          <p14:tracePt t="105018" x="2635250" y="2387600"/>
          <p14:tracePt t="105035" x="2628900" y="2381250"/>
          <p14:tracePt t="105051" x="2622550" y="2374900"/>
          <p14:tracePt t="105067" x="2616200" y="2368550"/>
          <p14:tracePt t="105277" x="2622550" y="2368550"/>
          <p14:tracePt t="105284" x="2654300" y="2368550"/>
          <p14:tracePt t="105292" x="2686050" y="2368550"/>
          <p14:tracePt t="105300" x="2743200" y="2355850"/>
          <p14:tracePt t="105317" x="2901950" y="2330450"/>
          <p14:tracePt t="105334" x="3124200" y="2311400"/>
          <p14:tracePt t="105351" x="3378200" y="2298700"/>
          <p14:tracePt t="105367" x="3619500" y="2298700"/>
          <p14:tracePt t="105384" x="3854450" y="2298700"/>
          <p14:tracePt t="105401" x="4070350" y="2298700"/>
          <p14:tracePt t="105417" x="4248150" y="2298700"/>
          <p14:tracePt t="105434" x="4406900" y="2298700"/>
          <p14:tracePt t="105451" x="4508500" y="2298700"/>
          <p14:tracePt t="105467" x="4629150" y="2298700"/>
          <p14:tracePt t="105484" x="4699000" y="2298700"/>
          <p14:tracePt t="105501" x="4730750" y="2298700"/>
          <p14:tracePt t="105518" x="4756150" y="2292350"/>
          <p14:tracePt t="105524" x="4781550" y="2292350"/>
          <p14:tracePt t="105534" x="4794250" y="2292350"/>
          <p14:tracePt t="105551" x="4806950" y="2292350"/>
          <p14:tracePt t="105567" x="4832350" y="2292350"/>
          <p14:tracePt t="105584" x="4870450" y="2292350"/>
          <p14:tracePt t="105601" x="4895850" y="2292350"/>
          <p14:tracePt t="105618" x="4927600" y="2279650"/>
          <p14:tracePt t="105635" x="4953000" y="2273300"/>
          <p14:tracePt t="105652" x="4997450" y="2273300"/>
          <p14:tracePt t="105668" x="5048250" y="2273300"/>
          <p14:tracePt t="105684" x="5092700" y="2273300"/>
          <p14:tracePt t="105701" x="5149850" y="2260600"/>
          <p14:tracePt t="105718" x="5213350" y="2235200"/>
          <p14:tracePt t="105734" x="5251450" y="2235200"/>
          <p14:tracePt t="105751" x="5302250" y="2228850"/>
          <p14:tracePt t="105768" x="5334000" y="2228850"/>
          <p14:tracePt t="105784" x="5365750" y="2228850"/>
          <p14:tracePt t="105801" x="5397500" y="2228850"/>
          <p14:tracePt t="105818" x="5422900" y="2228850"/>
          <p14:tracePt t="105835" x="5441950" y="2228850"/>
          <p14:tracePt t="105851" x="5467350" y="2228850"/>
          <p14:tracePt t="105868" x="5518150" y="2241550"/>
          <p14:tracePt t="105884" x="5562600" y="2241550"/>
          <p14:tracePt t="105901" x="5619750" y="2247900"/>
          <p14:tracePt t="105918" x="5645150" y="2247900"/>
          <p14:tracePt t="105934" x="5676900" y="2247900"/>
          <p14:tracePt t="105951" x="5695950" y="2247900"/>
          <p14:tracePt t="105968" x="5721350" y="2266950"/>
          <p14:tracePt t="105984" x="5746750" y="2273300"/>
          <p14:tracePt t="106001" x="5778500" y="2279650"/>
          <p14:tracePt t="106018" x="5810250" y="2279650"/>
          <p14:tracePt t="106024" x="5829300" y="2279650"/>
          <p14:tracePt t="106036" x="5848350" y="2286000"/>
          <p14:tracePt t="106052" x="5918200" y="2286000"/>
          <p14:tracePt t="106068" x="5962650" y="2286000"/>
          <p14:tracePt t="106085" x="6013450" y="2286000"/>
          <p14:tracePt t="106101" x="6070600" y="2298700"/>
          <p14:tracePt t="106118" x="6108700" y="2305050"/>
          <p14:tracePt t="106135" x="6159500" y="2305050"/>
          <p14:tracePt t="106151" x="6203950" y="2305050"/>
          <p14:tracePt t="106168" x="6261100" y="2305050"/>
          <p14:tracePt t="106185" x="6311900" y="2305050"/>
          <p14:tracePt t="106201" x="6350000" y="2305050"/>
          <p14:tracePt t="106218" x="6413500" y="2305050"/>
          <p14:tracePt t="106235" x="6483350" y="2305050"/>
          <p14:tracePt t="106252" x="6578600" y="2305050"/>
          <p14:tracePt t="106268" x="6635750" y="2305050"/>
          <p14:tracePt t="106285" x="6667500" y="2305050"/>
          <p14:tracePt t="106301" x="6705600" y="2305050"/>
          <p14:tracePt t="106318" x="6731000" y="2305050"/>
          <p14:tracePt t="106335" x="6750050" y="2305050"/>
          <p14:tracePt t="106352" x="6769100" y="2305050"/>
          <p14:tracePt t="106368" x="6794500" y="2305050"/>
          <p14:tracePt t="106385" x="6800850" y="2305050"/>
          <p14:tracePt t="107277" x="6807200" y="2311400"/>
          <p14:tracePt t="107286" x="6807200" y="2317750"/>
          <p14:tracePt t="107293" x="6807200" y="2324100"/>
          <p14:tracePt t="107301" x="6794500" y="2324100"/>
          <p14:tracePt t="107318" x="6737350" y="2336800"/>
          <p14:tracePt t="107334" x="6629400" y="2362200"/>
          <p14:tracePt t="107351" x="6546850" y="2393950"/>
          <p14:tracePt t="107368" x="6489700" y="2406650"/>
          <p14:tracePt t="107385" x="6438900" y="2419350"/>
          <p14:tracePt t="107401" x="6413500" y="2432050"/>
          <p14:tracePt t="107418" x="6400800" y="2432050"/>
          <p14:tracePt t="107435" x="6394450" y="2432050"/>
          <p14:tracePt t="107468" x="6388100" y="2432050"/>
          <p14:tracePt t="107485" x="6381750" y="2432050"/>
          <p14:tracePt t="107501" x="6375400" y="2432050"/>
          <p14:tracePt t="107542" x="6362700" y="2432050"/>
          <p14:tracePt t="107549" x="6356350" y="2432050"/>
          <p14:tracePt t="107559" x="6350000" y="2432050"/>
          <p14:tracePt t="107568" x="6343650" y="2432050"/>
          <p14:tracePt t="107585" x="6318250" y="2432050"/>
          <p14:tracePt t="107601" x="6299200" y="2432050"/>
          <p14:tracePt t="107618" x="6280150" y="2425700"/>
          <p14:tracePt t="107635" x="6267450" y="2419350"/>
          <p14:tracePt t="107652" x="6261100" y="2413000"/>
          <p14:tracePt t="107668" x="6261100" y="2406650"/>
          <p14:tracePt t="107685" x="6242050" y="2387600"/>
          <p14:tracePt t="107701" x="6223000" y="2362200"/>
          <p14:tracePt t="107718" x="6184900" y="2349500"/>
          <p14:tracePt t="107735" x="6153150" y="2336800"/>
          <p14:tracePt t="107751" x="6102350" y="2317750"/>
          <p14:tracePt t="107768" x="6076950" y="2311400"/>
          <p14:tracePt t="107785" x="6032500" y="2292350"/>
          <p14:tracePt t="107802" x="5981700" y="2279650"/>
          <p14:tracePt t="107818" x="5956300" y="2273300"/>
          <p14:tracePt t="107877" x="5975350" y="2273300"/>
          <p14:tracePt t="107886" x="6019800" y="2273300"/>
          <p14:tracePt t="107894" x="6096000" y="2279650"/>
          <p14:tracePt t="107901" x="6191250" y="2292350"/>
          <p14:tracePt t="107918" x="6515100" y="2349500"/>
          <p14:tracePt t="107935" x="6921500" y="2387600"/>
          <p14:tracePt t="107952" x="7397750" y="2387600"/>
          <p14:tracePt t="107968" x="7893050" y="2387600"/>
          <p14:tracePt t="107985" x="8280400" y="2387600"/>
          <p14:tracePt t="108002" x="8528050" y="2381250"/>
          <p14:tracePt t="108018" x="8737600" y="2381250"/>
          <p14:tracePt t="108026" x="8845550" y="2381250"/>
          <p14:tracePt t="108035" x="8940800" y="2381250"/>
          <p14:tracePt t="108053" x="9232900" y="2381250"/>
          <p14:tracePt t="108068" x="9404350" y="2381250"/>
          <p14:tracePt t="108085" x="9582150" y="2381250"/>
          <p14:tracePt t="108102" x="9772650" y="2381250"/>
          <p14:tracePt t="108118" x="9994900" y="2413000"/>
          <p14:tracePt t="108135" x="10217150" y="2451100"/>
          <p14:tracePt t="108152" x="10420350" y="2463800"/>
          <p14:tracePt t="108169" x="10661650" y="2501900"/>
          <p14:tracePt t="108186" x="10883900" y="2540000"/>
          <p14:tracePt t="108202" x="11055350" y="2559050"/>
          <p14:tracePt t="108219" x="11214100" y="2565400"/>
          <p14:tracePt t="108235" x="11341100" y="2565400"/>
          <p14:tracePt t="108252" x="11449050" y="2565400"/>
          <p14:tracePt t="108268" x="11468100" y="2565400"/>
          <p14:tracePt t="108286" x="11474450" y="2565400"/>
          <p14:tracePt t="108318" x="11480800" y="2565400"/>
          <p14:tracePt t="108336" x="11487150" y="2565400"/>
          <p14:tracePt t="108352" x="11493500" y="2565400"/>
          <p14:tracePt t="108369" x="11499850" y="2559050"/>
          <p14:tracePt t="108385" x="11512550" y="2540000"/>
          <p14:tracePt t="108402" x="11531600" y="2527300"/>
          <p14:tracePt t="108419" x="11563350" y="2514600"/>
          <p14:tracePt t="108435" x="11607800" y="2482850"/>
          <p14:tracePt t="108453" x="11639550" y="2457450"/>
          <p14:tracePt t="108469" x="11658600" y="2438400"/>
          <p14:tracePt t="108502" x="11658600" y="2419350"/>
          <p14:tracePt t="108519" x="11664950" y="2419350"/>
          <p14:tracePt t="108535" x="11664950" y="2413000"/>
          <p14:tracePt t="108552" x="11671300" y="2400300"/>
          <p14:tracePt t="108657" x="11671300" y="2393950"/>
          <p14:tracePt t="108681" x="11658600" y="2387600"/>
          <p14:tracePt t="108689" x="11645900" y="2387600"/>
          <p14:tracePt t="108696" x="11614150" y="2387600"/>
          <p14:tracePt t="108702" x="11569700" y="2387600"/>
          <p14:tracePt t="108719" x="11480800" y="2387600"/>
          <p14:tracePt t="108736" x="11366500" y="2387600"/>
          <p14:tracePt t="108752" x="11182350" y="2368550"/>
          <p14:tracePt t="108769" x="10883900" y="2330450"/>
          <p14:tracePt t="108786" x="10407650" y="2266950"/>
          <p14:tracePt t="108802" x="9810750" y="2209800"/>
          <p14:tracePt t="108819" x="9251950" y="2209800"/>
          <p14:tracePt t="108836" x="8731250" y="2209800"/>
          <p14:tracePt t="108852" x="8191500" y="2209800"/>
          <p14:tracePt t="108869" x="7327900" y="2209800"/>
          <p14:tracePt t="108886" x="6724650" y="2209800"/>
          <p14:tracePt t="108903" x="6121400" y="2197100"/>
          <p14:tracePt t="108919" x="5575300" y="2101850"/>
          <p14:tracePt t="108936" x="5130800" y="2063750"/>
          <p14:tracePt t="108953" x="4711700" y="2038350"/>
          <p14:tracePt t="108969" x="4381500" y="2038350"/>
          <p14:tracePt t="108986" x="4076700" y="2038350"/>
          <p14:tracePt t="109003" x="3797300" y="2038350"/>
          <p14:tracePt t="109019" x="3492500" y="2038350"/>
          <p14:tracePt t="109026" x="3340100" y="2038350"/>
          <p14:tracePt t="109036" x="3187700" y="2038350"/>
          <p14:tracePt t="109053" x="2844800" y="2038350"/>
          <p14:tracePt t="109069" x="2654300" y="2038350"/>
          <p14:tracePt t="109086" x="2495550" y="2038350"/>
          <p14:tracePt t="109103" x="2336800" y="2038350"/>
          <p14:tracePt t="109120" x="2203450" y="2038350"/>
          <p14:tracePt t="109136" x="2082800" y="2038350"/>
          <p14:tracePt t="109153" x="1962150" y="2057400"/>
          <p14:tracePt t="109169" x="1847850" y="2095500"/>
          <p14:tracePt t="109186" x="1739900" y="2127250"/>
          <p14:tracePt t="109203" x="1638300" y="2159000"/>
          <p14:tracePt t="109220" x="1536700" y="2197100"/>
          <p14:tracePt t="109236" x="1428750" y="2247900"/>
          <p14:tracePt t="109253" x="1238250" y="2330450"/>
          <p14:tracePt t="109269" x="1117600" y="2381250"/>
          <p14:tracePt t="109286" x="1016000" y="2438400"/>
          <p14:tracePt t="109303" x="927100" y="2482850"/>
          <p14:tracePt t="109320" x="882650" y="2508250"/>
          <p14:tracePt t="109337" x="869950" y="2520950"/>
          <p14:tracePt t="109378" x="863600" y="2527300"/>
          <p14:tracePt t="109386" x="863600" y="2533650"/>
          <p14:tracePt t="109403" x="889000" y="2540000"/>
          <p14:tracePt t="109420" x="958850" y="2546350"/>
          <p14:tracePt t="109437" x="1060450" y="2565400"/>
          <p14:tracePt t="109453" x="1295400" y="2603500"/>
          <p14:tracePt t="109470" x="1517650" y="2622550"/>
          <p14:tracePt t="109486" x="1816100" y="2673350"/>
          <p14:tracePt t="109503" x="2070100" y="2711450"/>
          <p14:tracePt t="109520" x="2279650" y="2730500"/>
          <p14:tracePt t="109536" x="2470150" y="2749550"/>
          <p14:tracePt t="109553" x="2717800" y="2755900"/>
          <p14:tracePt t="109570" x="2933700" y="2755900"/>
          <p14:tracePt t="109587" x="3117850" y="2755900"/>
          <p14:tracePt t="109603" x="3282950" y="2768600"/>
          <p14:tracePt t="109620" x="3441700" y="2774950"/>
          <p14:tracePt t="109637" x="3543300" y="2787650"/>
          <p14:tracePt t="109653" x="3714750" y="2800350"/>
          <p14:tracePt t="109670" x="3790950" y="2800350"/>
          <p14:tracePt t="109686" x="3867150" y="2806700"/>
          <p14:tracePt t="109704" x="3937000" y="2806700"/>
          <p14:tracePt t="109720" x="4006850" y="2806700"/>
          <p14:tracePt t="109737" x="4064000" y="2806700"/>
          <p14:tracePt t="109753" x="4133850" y="2806700"/>
          <p14:tracePt t="109770" x="4184650" y="2806700"/>
          <p14:tracePt t="109787" x="4222750" y="2800350"/>
          <p14:tracePt t="109803" x="4248150" y="2794000"/>
          <p14:tracePt t="109820" x="4273550" y="2794000"/>
          <p14:tracePt t="109838" x="4337050" y="2794000"/>
          <p14:tracePt t="109853" x="4400550" y="2794000"/>
          <p14:tracePt t="109870" x="4457700" y="2794000"/>
          <p14:tracePt t="109886" x="4508500" y="2794000"/>
          <p14:tracePt t="109903" x="4540250" y="2794000"/>
          <p14:tracePt t="109920" x="4552950" y="2794000"/>
          <p14:tracePt t="110215" x="4572000" y="2794000"/>
          <p14:tracePt t="110224" x="4591050" y="2794000"/>
          <p14:tracePt t="110230" x="4622800" y="2787650"/>
          <p14:tracePt t="110239" x="4654550" y="2781300"/>
          <p14:tracePt t="110256" x="4787900" y="2749550"/>
          <p14:tracePt t="110273" x="4959350" y="2717800"/>
          <p14:tracePt t="110289" x="5137150" y="2711450"/>
          <p14:tracePt t="110306" x="5359400" y="2711450"/>
          <p14:tracePt t="110322" x="5638800" y="2711450"/>
          <p14:tracePt t="110339" x="5924550" y="2711450"/>
          <p14:tracePt t="110356" x="6165850" y="2711450"/>
          <p14:tracePt t="110373" x="6337300" y="2711450"/>
          <p14:tracePt t="110389" x="6451600" y="2711450"/>
          <p14:tracePt t="110406" x="6591300" y="2724150"/>
          <p14:tracePt t="110423" x="6661150" y="2724150"/>
          <p14:tracePt t="110439" x="6718300" y="2724150"/>
          <p14:tracePt t="110456" x="6756400" y="2724150"/>
          <p14:tracePt t="110473" x="6807200" y="2724150"/>
          <p14:tracePt t="110489" x="6838950" y="2724150"/>
          <p14:tracePt t="110506" x="6870700" y="2724150"/>
          <p14:tracePt t="110523" x="6896100" y="2724150"/>
          <p14:tracePt t="110531" x="6902450" y="2724150"/>
          <p14:tracePt t="110540" x="6921500" y="2724150"/>
          <p14:tracePt t="110556" x="6953250" y="2724150"/>
          <p14:tracePt t="110573" x="7004050" y="2724150"/>
          <p14:tracePt t="110589" x="7124700" y="2724150"/>
          <p14:tracePt t="110606" x="7219950" y="2724150"/>
          <p14:tracePt t="110623" x="7346950" y="2724150"/>
          <p14:tracePt t="110639" x="7486650" y="2736850"/>
          <p14:tracePt t="110656" x="7632700" y="2736850"/>
          <p14:tracePt t="110673" x="7804150" y="2762250"/>
          <p14:tracePt t="110689" x="7988300" y="2794000"/>
          <p14:tracePt t="110706" x="8197850" y="2825750"/>
          <p14:tracePt t="110723" x="8426450" y="2857500"/>
          <p14:tracePt t="110740" x="8597900" y="2857500"/>
          <p14:tracePt t="110757" x="8763000" y="2857500"/>
          <p14:tracePt t="110773" x="8934450" y="2857500"/>
          <p14:tracePt t="110790" x="9207500" y="2857500"/>
          <p14:tracePt t="110806" x="9366250" y="2857500"/>
          <p14:tracePt t="110823" x="9480550" y="2857500"/>
          <p14:tracePt t="110840" x="9556750" y="2857500"/>
          <p14:tracePt t="110856" x="9582150" y="2857500"/>
          <p14:tracePt t="110873" x="9601200" y="2857500"/>
          <p14:tracePt t="110943" x="9607550" y="2857500"/>
          <p14:tracePt t="110951" x="9620250" y="2863850"/>
          <p14:tracePt t="110962" x="9626600" y="2863850"/>
          <p14:tracePt t="110973" x="9632950" y="2863850"/>
          <p14:tracePt t="110990" x="9677400" y="2876550"/>
          <p14:tracePt t="111006" x="9715500" y="2876550"/>
          <p14:tracePt t="111023" x="9747250" y="2882900"/>
          <p14:tracePt t="111040" x="9785350" y="2882900"/>
          <p14:tracePt t="111056" x="9823450" y="2889250"/>
          <p14:tracePt t="111073" x="9861550" y="2895600"/>
          <p14:tracePt t="111090" x="9918700" y="2908300"/>
          <p14:tracePt t="111107" x="9988550" y="2914650"/>
          <p14:tracePt t="111123" x="10052050" y="2914650"/>
          <p14:tracePt t="111140" x="10109200" y="2914650"/>
          <p14:tracePt t="111157" x="10140950" y="2914650"/>
          <p14:tracePt t="111173" x="10179050" y="2914650"/>
          <p14:tracePt t="111190" x="10223500" y="2914650"/>
          <p14:tracePt t="111207" x="10248900" y="2914650"/>
          <p14:tracePt t="111223" x="10255250" y="2914650"/>
          <p14:tracePt t="111240" x="10255250" y="2908300"/>
          <p14:tracePt t="111321" x="10267950" y="2908300"/>
          <p14:tracePt t="111328" x="10274300" y="2908300"/>
          <p14:tracePt t="111345" x="10293350" y="2908300"/>
          <p14:tracePt t="111357" x="10299700" y="2908300"/>
          <p14:tracePt t="111374" x="10331450" y="2908300"/>
          <p14:tracePt t="111390" x="10375900" y="2901950"/>
          <p14:tracePt t="111407" x="10394950" y="2895600"/>
          <p14:tracePt t="111423" x="10420350" y="2889250"/>
          <p14:tracePt t="111440" x="10439400" y="2882900"/>
          <p14:tracePt t="111457" x="10458450" y="2876550"/>
          <p14:tracePt t="111473" x="10483850" y="2863850"/>
          <p14:tracePt t="111491" x="10490200" y="2863850"/>
          <p14:tracePt t="111524" x="10490200" y="2857500"/>
          <p14:tracePt t="111754" x="10490200" y="2851150"/>
          <p14:tracePt t="111775" x="10490200" y="2844800"/>
          <p14:tracePt t="111785" x="10490200" y="2838450"/>
          <p14:tracePt t="111790" x="10496550" y="2832100"/>
          <p14:tracePt t="111823" x="10496550" y="2825750"/>
          <p14:tracePt t="111851" x="10496550" y="2819400"/>
          <p14:tracePt t="111867" x="10496550" y="2813050"/>
          <p14:tracePt t="111882" x="10496550" y="2806700"/>
          <p14:tracePt t="111887" x="10496550" y="2794000"/>
          <p14:tracePt t="111904" x="10496550" y="2787650"/>
          <p14:tracePt t="111919" x="10496550" y="2781300"/>
          <p14:tracePt t="129506" x="10496550" y="2774950"/>
          <p14:tracePt t="129514" x="10477500" y="2774950"/>
          <p14:tracePt t="129525" x="10420350" y="2774950"/>
          <p14:tracePt t="129532" x="10331450" y="2806700"/>
          <p14:tracePt t="129548" x="10058400" y="2876550"/>
          <p14:tracePt t="129566" x="9645650" y="2940050"/>
          <p14:tracePt t="129583" x="9074150" y="3022600"/>
          <p14:tracePt t="129599" x="8890000" y="3054350"/>
          <p14:tracePt t="129615" x="8775700" y="3086100"/>
          <p14:tracePt t="129632" x="8718550" y="3105150"/>
          <p14:tracePt t="129649" x="8642350" y="3111500"/>
          <p14:tracePt t="129665" x="8534400" y="3111500"/>
          <p14:tracePt t="129682" x="8312150" y="3111500"/>
          <p14:tracePt t="129699" x="7772400" y="3111500"/>
          <p14:tracePt t="129715" x="6826250" y="3111500"/>
          <p14:tracePt t="129732" x="5670550" y="3111500"/>
          <p14:tracePt t="129749" x="4718050" y="3086100"/>
          <p14:tracePt t="129766" x="4051300" y="2984500"/>
          <p14:tracePt t="129782" x="3479800" y="2914650"/>
          <p14:tracePt t="129799" x="3238500" y="2882900"/>
          <p14:tracePt t="129816" x="3067050" y="2838450"/>
          <p14:tracePt t="129832" x="2965450" y="2813050"/>
          <p14:tracePt t="129849" x="2952750" y="2813050"/>
          <p14:tracePt t="129896" x="2940050" y="2813050"/>
          <p14:tracePt t="129906" x="2940050" y="2806700"/>
          <p14:tracePt t="129915" x="2927350" y="2800350"/>
          <p14:tracePt t="129932" x="2876550" y="2781300"/>
          <p14:tracePt t="129949" x="2762250" y="2749550"/>
          <p14:tracePt t="129968" x="2609850" y="2705100"/>
          <p14:tracePt t="129983" x="2463800" y="2667000"/>
          <p14:tracePt t="129999" x="2343150" y="2641600"/>
          <p14:tracePt t="130016" x="2298700" y="2628900"/>
          <p14:tracePt t="130032" x="2286000" y="2622550"/>
          <p14:tracePt t="130049" x="2273300" y="2622550"/>
          <p14:tracePt t="130072" x="2266950" y="2616200"/>
          <p14:tracePt t="130082" x="2266950" y="2609850"/>
          <p14:tracePt t="130099" x="2266950" y="2597150"/>
          <p14:tracePt t="130116" x="2266950" y="2546350"/>
          <p14:tracePt t="130132" x="2273300" y="2514600"/>
          <p14:tracePt t="130149" x="2279650" y="2457450"/>
          <p14:tracePt t="130167" x="2292350" y="2406650"/>
          <p14:tracePt t="130184" x="2298700" y="2355850"/>
          <p14:tracePt t="130199" x="2298700" y="2343150"/>
          <p14:tracePt t="130216" x="2298700" y="2336800"/>
          <p14:tracePt t="130273" x="2305050" y="2330450"/>
          <p14:tracePt t="130304" x="2317750" y="2330450"/>
          <p14:tracePt t="130311" x="2336800" y="2330450"/>
          <p14:tracePt t="130322" x="2355850" y="2330450"/>
          <p14:tracePt t="130333" x="2368550" y="2330450"/>
          <p14:tracePt t="130349" x="2400300" y="2324100"/>
          <p14:tracePt t="130367" x="2419350" y="2317750"/>
          <p14:tracePt t="130407" x="2425700" y="2317750"/>
          <p14:tracePt t="130416" x="2432050" y="2317750"/>
          <p14:tracePt t="130433" x="2444750" y="2317750"/>
          <p14:tracePt t="130450" x="2451100" y="2317750"/>
          <p14:tracePt t="130466" x="2457450" y="2317750"/>
          <p14:tracePt t="130483" x="2476500" y="2317750"/>
          <p14:tracePt t="130499" x="2520950" y="2317750"/>
          <p14:tracePt t="130516" x="2565400" y="2305050"/>
          <p14:tracePt t="130522" x="2609850" y="2279650"/>
          <p14:tracePt t="130533" x="2647950" y="2273300"/>
          <p14:tracePt t="130549" x="2743200" y="2247900"/>
          <p14:tracePt t="130569" x="2895600" y="2203450"/>
          <p14:tracePt t="130583" x="2990850" y="2197100"/>
          <p14:tracePt t="130599" x="3098800" y="2190750"/>
          <p14:tracePt t="130616" x="3251200" y="2165350"/>
          <p14:tracePt t="130633" x="3397250" y="2152650"/>
          <p14:tracePt t="130649" x="3568700" y="2139950"/>
          <p14:tracePt t="130666" x="3740150" y="2108200"/>
          <p14:tracePt t="130683" x="3873500" y="2089150"/>
          <p14:tracePt t="130699" x="3949700" y="2063750"/>
          <p14:tracePt t="130716" x="3987800" y="2063750"/>
          <p14:tracePt t="130762" x="3994150" y="2063750"/>
          <p14:tracePt t="130770" x="4006850" y="2063750"/>
          <p14:tracePt t="130783" x="4013200" y="2063750"/>
          <p14:tracePt t="130799" x="4032250" y="2063750"/>
          <p14:tracePt t="130816" x="4070350" y="2082800"/>
          <p14:tracePt t="130833" x="4165600" y="2120900"/>
          <p14:tracePt t="130850" x="4267200" y="2159000"/>
          <p14:tracePt t="130867" x="4406900" y="2203450"/>
          <p14:tracePt t="130883" x="4552950" y="2241550"/>
          <p14:tracePt t="130900" x="4660900" y="2273300"/>
          <p14:tracePt t="130916" x="4711700" y="2279650"/>
          <p14:tracePt t="130933" x="4756150" y="2279650"/>
          <p14:tracePt t="130951" x="4794250" y="2286000"/>
          <p14:tracePt t="130967" x="4838700" y="2286000"/>
          <p14:tracePt t="130984" x="4845050" y="2286000"/>
          <p14:tracePt t="131000" x="4851400" y="2286000"/>
          <p14:tracePt t="131058" x="4864100" y="2286000"/>
          <p14:tracePt t="131065" x="4870450" y="2298700"/>
          <p14:tracePt t="131073" x="4876800" y="2305050"/>
          <p14:tracePt t="131090" x="4889500" y="2305050"/>
          <p14:tracePt t="131112" x="4895850" y="2305050"/>
          <p14:tracePt t="133138" x="4895850" y="2311400"/>
          <p14:tracePt t="133146" x="4889500" y="2324100"/>
          <p14:tracePt t="133154" x="4870450" y="2330450"/>
          <p14:tracePt t="133163" x="4857750" y="2336800"/>
          <p14:tracePt t="133180" x="4838700" y="2336800"/>
          <p14:tracePt t="133196" x="4832350" y="2343150"/>
          <p14:tracePt t="133230" x="4832350" y="2349500"/>
          <p14:tracePt t="133246" x="4832350" y="2355850"/>
          <p14:tracePt t="133263" x="4838700" y="2374900"/>
          <p14:tracePt t="133296" x="4838700" y="2381250"/>
          <p14:tracePt t="133313" x="4838700" y="2393950"/>
          <p14:tracePt t="133338" x="4838700" y="2400300"/>
          <p14:tracePt t="133346" x="4838700" y="2406650"/>
          <p14:tracePt t="133363" x="4832350" y="2406650"/>
          <p14:tracePt t="133380" x="4826000" y="2406650"/>
          <p14:tracePt t="133397" x="4819650" y="2406650"/>
          <p14:tracePt t="133413" x="4813300" y="2419350"/>
          <p14:tracePt t="134382" x="4806950" y="2425700"/>
          <p14:tracePt t="134397" x="4813300" y="2425700"/>
          <p14:tracePt t="134404" x="4838700" y="2425700"/>
          <p14:tracePt t="134412" x="4857750" y="2413000"/>
          <p14:tracePt t="134423" x="4902200" y="2381250"/>
          <p14:tracePt t="134439" x="4959350" y="2349500"/>
          <p14:tracePt t="134457" x="5022850" y="2311400"/>
          <p14:tracePt t="134473" x="5086350" y="2273300"/>
          <p14:tracePt t="134490" x="5111750" y="2254250"/>
          <p14:tracePt t="134506" x="5124450" y="2247900"/>
          <p14:tracePt t="134523" x="5124450" y="2235200"/>
          <p14:tracePt t="134556" x="5124450" y="2216150"/>
          <p14:tracePt t="135947" x="5118100" y="2216150"/>
          <p14:tracePt t="135988" x="5111750" y="2222500"/>
          <p14:tracePt t="135995" x="5105400" y="2222500"/>
          <p14:tracePt t="136012" x="5105400" y="2228850"/>
          <p14:tracePt t="136022" x="5105400" y="2235200"/>
          <p14:tracePt t="136039" x="5105400" y="2241550"/>
          <p14:tracePt t="136055" x="5105400" y="2254250"/>
          <p14:tracePt t="136072" x="5105400" y="2260600"/>
          <p14:tracePt t="136089" x="5105400" y="2266950"/>
          <p14:tracePt t="136106" x="5111750" y="2273300"/>
          <p14:tracePt t="136122" x="5118100" y="2286000"/>
          <p14:tracePt t="136155" x="5124450" y="2298700"/>
          <p14:tracePt t="136172" x="5143500" y="2305050"/>
          <p14:tracePt t="136191" x="5156200" y="2311400"/>
          <p14:tracePt t="136206" x="5162550" y="2317750"/>
          <p14:tracePt t="136222" x="5175250" y="2317750"/>
          <p14:tracePt t="136256" x="5181600" y="2324100"/>
          <p14:tracePt t="136272" x="5181600" y="2330450"/>
          <p14:tracePt t="137454" x="5181600" y="2336800"/>
          <p14:tracePt t="137614" x="5187950" y="2343150"/>
          <p14:tracePt t="137655" x="5187950" y="2349500"/>
          <p14:tracePt t="137671" x="5168900" y="2349500"/>
          <p14:tracePt t="137678" x="5149850" y="2349500"/>
          <p14:tracePt t="137687" x="5099050" y="2343150"/>
          <p14:tracePt t="137695" x="5035550" y="2330450"/>
          <p14:tracePt t="137712" x="4857750" y="2247900"/>
          <p14:tracePt t="137729" x="4584700" y="2165350"/>
          <p14:tracePt t="137746" x="4241800" y="2076450"/>
          <p14:tracePt t="137762" x="3740150" y="1987550"/>
          <p14:tracePt t="137779" x="3524250" y="1987550"/>
          <p14:tracePt t="137796" x="3340100" y="1987550"/>
          <p14:tracePt t="137813" x="3175000" y="1987550"/>
          <p14:tracePt t="137829" x="2997200" y="1987550"/>
          <p14:tracePt t="137846" x="2794000" y="1987550"/>
          <p14:tracePt t="137863" x="2597150" y="1987550"/>
          <p14:tracePt t="137879" x="2425700" y="1987550"/>
          <p14:tracePt t="137896" x="2279650" y="1987550"/>
          <p14:tracePt t="137912" x="2139950" y="1987550"/>
          <p14:tracePt t="137929" x="1943100" y="1987550"/>
          <p14:tracePt t="137947" x="1574800" y="1987550"/>
          <p14:tracePt t="137962" x="1339850" y="1987550"/>
          <p14:tracePt t="137979" x="1117600" y="1987550"/>
          <p14:tracePt t="137996" x="984250" y="1987550"/>
          <p14:tracePt t="138013" x="933450" y="1987550"/>
          <p14:tracePt t="138054" x="939800" y="1987550"/>
          <p14:tracePt t="138063" x="977900" y="1987550"/>
          <p14:tracePt t="138079" x="1073150" y="1987550"/>
          <p14:tracePt t="138096" x="1168400" y="1987550"/>
          <p14:tracePt t="138113" x="1257300" y="1987550"/>
          <p14:tracePt t="138130" x="1327150" y="1974850"/>
          <p14:tracePt t="138146" x="1422400" y="1955800"/>
          <p14:tracePt t="138163" x="1600200" y="1930400"/>
          <p14:tracePt t="138180" x="1758950" y="1905000"/>
          <p14:tracePt t="138196" x="1885950" y="1892300"/>
          <p14:tracePt t="138213" x="1987550" y="1860550"/>
          <p14:tracePt t="138229" x="2089150" y="1835150"/>
          <p14:tracePt t="138246" x="2190750" y="1828800"/>
          <p14:tracePt t="138263" x="2266950" y="1809750"/>
          <p14:tracePt t="138279" x="2317750" y="1790700"/>
          <p14:tracePt t="138296" x="2362200" y="1771650"/>
          <p14:tracePt t="138313" x="2381250" y="1758950"/>
          <p14:tracePt t="138330" x="2393950" y="1752600"/>
          <p14:tracePt t="138347" x="2413000" y="1739900"/>
          <p14:tracePt t="138363" x="2413000" y="1733550"/>
          <p14:tracePt t="138380" x="2444750" y="1720850"/>
          <p14:tracePt t="138396" x="2457450" y="1720850"/>
          <p14:tracePt t="138413" x="2489200" y="1714500"/>
          <p14:tracePt t="138429" x="2514600" y="1708150"/>
          <p14:tracePt t="138463" x="2520950" y="1708150"/>
          <p14:tracePt t="138559" x="2514600" y="1708150"/>
          <p14:tracePt t="138574" x="2495550" y="1708150"/>
          <p14:tracePt t="138582" x="2489200" y="1708150"/>
          <p14:tracePt t="138591" x="2470150" y="1708150"/>
          <p14:tracePt t="138596" x="2438400" y="1714500"/>
          <p14:tracePt t="138613" x="2406650" y="1714500"/>
          <p14:tracePt t="138629" x="2368550" y="1720850"/>
          <p14:tracePt t="138646" x="2343150" y="1727200"/>
          <p14:tracePt t="138663" x="2324100" y="1727200"/>
          <p14:tracePt t="138680" x="2305050" y="1727200"/>
          <p14:tracePt t="138696" x="2273300" y="1727200"/>
          <p14:tracePt t="138713" x="2222500" y="1720850"/>
          <p14:tracePt t="138730" x="2197100" y="1708150"/>
          <p14:tracePt t="138746" x="2127250" y="1657350"/>
          <p14:tracePt t="138763" x="2089150" y="1619250"/>
          <p14:tracePt t="138780" x="2063750" y="1593850"/>
          <p14:tracePt t="138796" x="2051050" y="1562100"/>
          <p14:tracePt t="138813" x="2044700" y="1530350"/>
          <p14:tracePt t="138830" x="2038350" y="1479550"/>
          <p14:tracePt t="138846" x="2038350" y="1447800"/>
          <p14:tracePt t="138863" x="2038350" y="1416050"/>
          <p14:tracePt t="138880" x="2057400" y="1371600"/>
          <p14:tracePt t="138897" x="2101850" y="1333500"/>
          <p14:tracePt t="138913" x="2146300" y="1295400"/>
          <p14:tracePt t="138931" x="2184400" y="1257300"/>
          <p14:tracePt t="138947" x="2266950" y="1212850"/>
          <p14:tracePt t="138963" x="2317750" y="1187450"/>
          <p14:tracePt t="138980" x="2400300" y="1168400"/>
          <p14:tracePt t="138997" x="2514600" y="1155700"/>
          <p14:tracePt t="139014" x="2603500" y="1155700"/>
          <p14:tracePt t="139030" x="2667000" y="1155700"/>
          <p14:tracePt t="139046" x="2717800" y="1155700"/>
          <p14:tracePt t="139063" x="2762250" y="1155700"/>
          <p14:tracePt t="139080" x="2768600" y="1168400"/>
          <p14:tracePt t="139097" x="2794000" y="1200150"/>
          <p14:tracePt t="139113" x="2825750" y="1276350"/>
          <p14:tracePt t="139131" x="2844800" y="1403350"/>
          <p14:tracePt t="139147" x="2844800" y="1479550"/>
          <p14:tracePt t="139163" x="2844800" y="1517650"/>
          <p14:tracePt t="139180" x="2844800" y="1536700"/>
          <p14:tracePt t="139197" x="2825750" y="1587500"/>
          <p14:tracePt t="139214" x="2774950" y="1612900"/>
          <p14:tracePt t="139230" x="2705100" y="1625600"/>
          <p14:tracePt t="139247" x="2641600" y="1651000"/>
          <p14:tracePt t="139263" x="2571750" y="1651000"/>
          <p14:tracePt t="139280" x="2527300" y="1651000"/>
          <p14:tracePt t="139297" x="2463800" y="1651000"/>
          <p14:tracePt t="139314" x="2400300" y="1651000"/>
          <p14:tracePt t="139331" x="2349500" y="1657350"/>
          <p14:tracePt t="139347" x="2317750" y="1663700"/>
          <p14:tracePt t="139583" x="2336800" y="1663700"/>
          <p14:tracePt t="139590" x="2393950" y="1670050"/>
          <p14:tracePt t="139598" x="2495550" y="1689100"/>
          <p14:tracePt t="139614" x="2832100" y="1720850"/>
          <p14:tracePt t="139630" x="3492500" y="1758950"/>
          <p14:tracePt t="139647" x="4222750" y="1758950"/>
          <p14:tracePt t="139664" x="4927600" y="1676400"/>
          <p14:tracePt t="139681" x="5448300" y="1530350"/>
          <p14:tracePt t="139697" x="5899150" y="1416050"/>
          <p14:tracePt t="139714" x="6235700" y="1333500"/>
          <p14:tracePt t="139732" x="6648450" y="1282700"/>
          <p14:tracePt t="139747" x="6858000" y="1282700"/>
          <p14:tracePt t="139764" x="7035800" y="1282700"/>
          <p14:tracePt t="139781" x="7200900" y="1282700"/>
          <p14:tracePt t="139798" x="7366000" y="1301750"/>
          <p14:tracePt t="139814" x="7550150" y="1339850"/>
          <p14:tracePt t="139831" x="7778750" y="1390650"/>
          <p14:tracePt t="139848" x="8051800" y="1454150"/>
          <p14:tracePt t="139864" x="8299450" y="1498600"/>
          <p14:tracePt t="139881" x="8502650" y="1536700"/>
          <p14:tracePt t="139897" x="8661400" y="1543050"/>
          <p14:tracePt t="139914" x="8775700" y="1543050"/>
          <p14:tracePt t="139931" x="8826500" y="1543050"/>
          <p14:tracePt t="139948" x="8839200" y="1543050"/>
          <p14:tracePt t="140053" x="8845550" y="1543050"/>
          <p14:tracePt t="140061" x="8851900" y="1543050"/>
          <p14:tracePt t="140072" x="8864600" y="1549400"/>
          <p14:tracePt t="140081" x="8870950" y="1549400"/>
          <p14:tracePt t="140098" x="8883650" y="1562100"/>
          <p14:tracePt t="140114" x="8902700" y="1568450"/>
          <p14:tracePt t="140133" x="8909050" y="1568450"/>
          <p14:tracePt t="140416" x="8928100" y="1568450"/>
          <p14:tracePt t="140423" x="8959850" y="1568450"/>
          <p14:tracePt t="140434" x="9004300" y="1574800"/>
          <p14:tracePt t="140440" x="9048750" y="1612900"/>
          <p14:tracePt t="140457" x="9105900" y="1644650"/>
          <p14:tracePt t="140473" x="9124950" y="1651000"/>
          <p14:tracePt t="140490" x="9150350" y="1657350"/>
          <p14:tracePt t="140507" x="9163050" y="1657350"/>
          <p14:tracePt t="140564" x="9169400" y="1657350"/>
          <p14:tracePt t="140589" x="9175750" y="1657350"/>
          <p14:tracePt t="140720" x="9182100" y="1663700"/>
          <p14:tracePt t="140745" x="9182100" y="1670050"/>
          <p14:tracePt t="140752" x="9182100" y="1676400"/>
          <p14:tracePt t="140760" x="9188450" y="1676400"/>
          <p14:tracePt t="140774" x="9188450" y="1682750"/>
          <p14:tracePt t="140800" x="9188450" y="1689100"/>
          <p14:tracePt t="141125" x="9188450" y="1701800"/>
          <p14:tracePt t="141137" x="9194800" y="1714500"/>
          <p14:tracePt t="141155" x="9194800" y="1720850"/>
          <p14:tracePt t="141161" x="9201150" y="1720850"/>
          <p14:tracePt t="141167" x="9201150" y="1727200"/>
          <p14:tracePt t="141182" x="9213850" y="1739900"/>
          <p14:tracePt t="141199" x="9213850" y="1752600"/>
          <p14:tracePt t="141215" x="9213850" y="1758950"/>
          <p14:tracePt t="141232" x="9213850" y="1771650"/>
          <p14:tracePt t="141249" x="9213850" y="1790700"/>
          <p14:tracePt t="141265" x="9213850" y="1803400"/>
          <p14:tracePt t="141282" x="9207500" y="1816100"/>
          <p14:tracePt t="141299" x="9188450" y="1828800"/>
          <p14:tracePt t="141315" x="9175750" y="1835150"/>
          <p14:tracePt t="141332" x="9156700" y="1835150"/>
          <p14:tracePt t="141536" x="9156700" y="1841500"/>
          <p14:tracePt t="141561" x="9156700" y="1847850"/>
          <p14:tracePt t="141568" x="9156700" y="1854200"/>
          <p14:tracePt t="141576" x="9156700" y="1860550"/>
          <p14:tracePt t="141588" x="9156700" y="1892300"/>
          <p14:tracePt t="141604" x="9144000" y="1930400"/>
          <p14:tracePt t="141621" x="9099550" y="1974850"/>
          <p14:tracePt t="141638" x="9029700" y="1987550"/>
          <p14:tracePt t="141654" x="8972550" y="1987550"/>
          <p14:tracePt t="141671" x="8921750" y="1987550"/>
          <p14:tracePt t="141894" x="8896350" y="1987550"/>
          <p14:tracePt t="141901" x="8870950" y="1981200"/>
          <p14:tracePt t="141910" x="8839200" y="1974850"/>
          <p14:tracePt t="141917" x="8813800" y="1968500"/>
          <p14:tracePt t="141934" x="8775700" y="1949450"/>
          <p14:tracePt t="141951" x="8756650" y="1943100"/>
          <p14:tracePt t="141985" x="8756650" y="1936750"/>
          <p14:tracePt t="142001" x="8756650" y="1930400"/>
          <p14:tracePt t="142024" x="8756650" y="1917700"/>
          <p14:tracePt t="142160" x="8756650" y="1911350"/>
          <p14:tracePt t="142224" x="8756650" y="1905000"/>
          <p14:tracePt t="142360" x="8756650" y="1898650"/>
          <p14:tracePt t="142400" x="8750300" y="1898650"/>
          <p14:tracePt t="142433" x="8737600" y="1898650"/>
          <p14:tracePt t="142781" x="8756650" y="1898650"/>
          <p14:tracePt t="142790" x="8775700" y="1898650"/>
          <p14:tracePt t="142797" x="8794750" y="1898650"/>
          <p14:tracePt t="142806" x="8820150" y="1892300"/>
          <p14:tracePt t="142822" x="8909050" y="1879600"/>
          <p14:tracePt t="142839" x="9010650" y="1854200"/>
          <p14:tracePt t="142855" x="9105900" y="1847850"/>
          <p14:tracePt t="142872" x="9194800" y="1841500"/>
          <p14:tracePt t="142888" x="9232900" y="1822450"/>
          <p14:tracePt t="142905" x="9245600" y="1822450"/>
          <p14:tracePt t="143000" x="9232900" y="1822450"/>
          <p14:tracePt t="143009" x="9226550" y="1822450"/>
          <p14:tracePt t="143029" x="9220200" y="1822450"/>
          <p14:tracePt t="143033" x="9207500" y="1822450"/>
          <p14:tracePt t="143039" x="9201150" y="1822450"/>
          <p14:tracePt t="143055" x="9188450" y="1822450"/>
          <p14:tracePt t="143072" x="9182100" y="1822450"/>
          <p14:tracePt t="143105" x="9175750" y="1822450"/>
          <p14:tracePt t="143288" x="9169400" y="1822450"/>
          <p14:tracePt t="143295" x="9163050" y="1822450"/>
          <p14:tracePt t="143303" x="9150350" y="1816100"/>
          <p14:tracePt t="143313" x="9137650" y="1816100"/>
          <p14:tracePt t="143329" x="9099550" y="1809750"/>
          <p14:tracePt t="143346" x="9048750" y="1797050"/>
          <p14:tracePt t="143363" x="9042400" y="1797050"/>
          <p14:tracePt t="143379" x="9036050" y="1797050"/>
          <p14:tracePt t="143885" x="8985250" y="1790700"/>
          <p14:tracePt t="143893" x="8890000" y="1784350"/>
          <p14:tracePt t="143901" x="8794750" y="1784350"/>
          <p14:tracePt t="143909" x="8680450" y="1784350"/>
          <p14:tracePt t="143925" x="8502650" y="1784350"/>
          <p14:tracePt t="143942" x="8324850" y="1784350"/>
          <p14:tracePt t="143959" x="8083550" y="1784350"/>
          <p14:tracePt t="143975" x="7721600" y="1797050"/>
          <p14:tracePt t="143992" x="7493000" y="1866900"/>
          <p14:tracePt t="144009" x="7270750" y="1917700"/>
          <p14:tracePt t="144025" x="7086600" y="1981200"/>
          <p14:tracePt t="144029" x="6991350" y="1987550"/>
          <p14:tracePt t="144042" x="6915150" y="2006600"/>
          <p14:tracePt t="144059" x="6756400" y="2038350"/>
          <p14:tracePt t="144075" x="6610350" y="2089150"/>
          <p14:tracePt t="144092" x="6457950" y="2133600"/>
          <p14:tracePt t="144109" x="6330950" y="2171700"/>
          <p14:tracePt t="144125" x="6254750" y="2190750"/>
          <p14:tracePt t="144142" x="6191250" y="2209800"/>
          <p14:tracePt t="144159" x="6127750" y="2235200"/>
          <p14:tracePt t="144175" x="6045200" y="2266950"/>
          <p14:tracePt t="144192" x="6007100" y="2279650"/>
          <p14:tracePt t="144209" x="5861050" y="2343150"/>
          <p14:tracePt t="144226" x="5727700" y="2374900"/>
          <p14:tracePt t="144242" x="5594350" y="2419350"/>
          <p14:tracePt t="144259" x="5505450" y="2432050"/>
          <p14:tracePt t="144276" x="5486400" y="2444750"/>
          <p14:tracePt t="144292" x="5480050" y="2444750"/>
          <p14:tracePt t="144399" x="5499100" y="2444750"/>
          <p14:tracePt t="144406" x="5511800" y="2444750"/>
          <p14:tracePt t="144416" x="5530850" y="2444750"/>
          <p14:tracePt t="144426" x="5568950" y="2444750"/>
          <p14:tracePt t="144443" x="5695950" y="2425700"/>
          <p14:tracePt t="144459" x="5918200" y="2400300"/>
          <p14:tracePt t="144476" x="6407150" y="2362200"/>
          <p14:tracePt t="144493" x="7346950" y="2317750"/>
          <p14:tracePt t="144509" x="7861300" y="2247900"/>
          <p14:tracePt t="144526" x="8318500" y="2184400"/>
          <p14:tracePt t="144542" x="8667750" y="2127250"/>
          <p14:tracePt t="144559" x="8909050" y="2095500"/>
          <p14:tracePt t="144576" x="9080500" y="2063750"/>
          <p14:tracePt t="144592" x="9188450" y="2063750"/>
          <p14:tracePt t="144609" x="9264650" y="2063750"/>
          <p14:tracePt t="144626" x="9340850" y="2063750"/>
          <p14:tracePt t="144643" x="9417050" y="2063750"/>
          <p14:tracePt t="144660" x="9480550" y="2070100"/>
          <p14:tracePt t="144676" x="9531350" y="2070100"/>
          <p14:tracePt t="144693" x="9575800" y="2070100"/>
          <p14:tracePt t="144709" x="9626600" y="2070100"/>
          <p14:tracePt t="144726" x="9658350" y="2070100"/>
          <p14:tracePt t="144743" x="9715500" y="2057400"/>
          <p14:tracePt t="144759" x="9772650" y="2044700"/>
          <p14:tracePt t="144776" x="9823450" y="2019300"/>
          <p14:tracePt t="144793" x="9855200" y="1993900"/>
          <p14:tracePt t="144809" x="9880600" y="1974850"/>
          <p14:tracePt t="144826" x="9880600" y="1962150"/>
          <p14:tracePt t="144843" x="9880600" y="1936750"/>
          <p14:tracePt t="144860" x="9880600" y="1917700"/>
          <p14:tracePt t="144876" x="9855200" y="1885950"/>
          <p14:tracePt t="144893" x="9804400" y="1854200"/>
          <p14:tracePt t="144909" x="9747250" y="1828800"/>
          <p14:tracePt t="144926" x="9721850" y="1816100"/>
          <p14:tracePt t="144943" x="9696450" y="1816100"/>
          <p14:tracePt t="144960" x="9658350" y="1809750"/>
          <p14:tracePt t="144976" x="9632950" y="1803400"/>
          <p14:tracePt t="144994" x="9607550" y="1803400"/>
          <p14:tracePt t="145009" x="9582150" y="1803400"/>
          <p14:tracePt t="145026" x="9556750" y="1803400"/>
          <p14:tracePt t="145034" x="9537700" y="1797050"/>
          <p14:tracePt t="145043" x="9525000" y="1790700"/>
          <p14:tracePt t="145060" x="9480550" y="1790700"/>
          <p14:tracePt t="145076" x="9455150" y="1790700"/>
          <p14:tracePt t="145093" x="9442450" y="1790700"/>
          <p14:tracePt t="145110" x="9417050" y="1790700"/>
          <p14:tracePt t="145126" x="9372600" y="1790700"/>
          <p14:tracePt t="145143" x="9328150" y="1784350"/>
          <p14:tracePt t="145160" x="9283700" y="1771650"/>
          <p14:tracePt t="145176" x="9258300" y="1771650"/>
          <p14:tracePt t="145193" x="9245600" y="1771650"/>
          <p14:tracePt t="145210" x="9232900" y="1771650"/>
          <p14:tracePt t="145251" x="9226550" y="1771650"/>
          <p14:tracePt t="145273" x="9213850" y="1771650"/>
          <p14:tracePt t="145450" x="9194800" y="1778000"/>
          <p14:tracePt t="145458" x="9175750" y="1778000"/>
          <p14:tracePt t="145467" x="9156700" y="1778000"/>
          <p14:tracePt t="145474" x="9112250" y="1778000"/>
          <p14:tracePt t="145491" x="8991600" y="1758950"/>
          <p14:tracePt t="145507" x="8883650" y="1746250"/>
          <p14:tracePt t="145524" x="8839200" y="1739900"/>
          <p14:tracePt t="145530" x="8813800" y="1739900"/>
          <p14:tracePt t="145541" x="8794750" y="1733550"/>
          <p14:tracePt t="145746" x="8807450" y="1733550"/>
          <p14:tracePt t="145753" x="8813800" y="1733550"/>
          <p14:tracePt t="145763" x="8839200" y="1733550"/>
          <p14:tracePt t="145770" x="8864600" y="1733550"/>
          <p14:tracePt t="145787" x="8909050" y="1733550"/>
          <p14:tracePt t="145804" x="9010650" y="1733550"/>
          <p14:tracePt t="145822" x="9137650" y="1739900"/>
          <p14:tracePt t="145839" x="9404350" y="1771650"/>
          <p14:tracePt t="145854" x="9575800" y="1784350"/>
          <p14:tracePt t="145870" x="9766300" y="1784350"/>
          <p14:tracePt t="145887" x="9912350" y="1784350"/>
          <p14:tracePt t="145904" x="10052050" y="1790700"/>
          <p14:tracePt t="145920" x="10128250" y="1790700"/>
          <p14:tracePt t="145937" x="10166350" y="1790700"/>
          <p14:tracePt t="145954" x="10210800" y="1790700"/>
          <p14:tracePt t="145970" x="10248900" y="1803400"/>
          <p14:tracePt t="145987" x="10287000" y="1809750"/>
          <p14:tracePt t="146004" x="10350500" y="1816100"/>
          <p14:tracePt t="146020" x="10452100" y="1828800"/>
          <p14:tracePt t="146027" x="10490200" y="1828800"/>
          <p14:tracePt t="146039" x="10566400" y="1828800"/>
          <p14:tracePt t="146054" x="10636250" y="1828800"/>
          <p14:tracePt t="146071" x="10661650" y="1828800"/>
          <p14:tracePt t="146087" x="10680700" y="1828800"/>
          <p14:tracePt t="146232" x="10693400" y="1822450"/>
          <p14:tracePt t="146242" x="10712450" y="1809750"/>
          <p14:tracePt t="146263" x="10725150" y="1809750"/>
          <p14:tracePt t="146273" x="10731500" y="1803400"/>
          <p14:tracePt t="146279" x="10737850" y="1797050"/>
          <p14:tracePt t="146296" x="10744200" y="1790700"/>
          <p14:tracePt t="146304" x="10750550" y="1790700"/>
          <p14:tracePt t="146335" x="10763250" y="1784350"/>
          <p14:tracePt t="146351" x="10782300" y="1778000"/>
          <p14:tracePt t="146361" x="10788650" y="1778000"/>
          <p14:tracePt t="146371" x="10795000" y="1771650"/>
          <p14:tracePt t="146388" x="10820400" y="1752600"/>
          <p14:tracePt t="146404" x="10826750" y="1739900"/>
          <p14:tracePt t="146437" x="10833100" y="1739900"/>
          <p14:tracePt t="147532" x="10826750" y="1733550"/>
          <p14:tracePt t="147539" x="10795000" y="1733550"/>
          <p14:tracePt t="147551" x="10756900" y="1727200"/>
          <p14:tracePt t="147568" x="10699750" y="1701800"/>
          <p14:tracePt t="147584" x="10642600" y="1689100"/>
          <p14:tracePt t="147601" x="10579100" y="1676400"/>
          <p14:tracePt t="147618" x="10541000" y="1676400"/>
          <p14:tracePt t="147635" x="10490200" y="1676400"/>
          <p14:tracePt t="147651" x="10464800" y="1676400"/>
          <p14:tracePt t="147668" x="10452100" y="1676400"/>
          <p14:tracePt t="147685" x="10439400" y="1682750"/>
          <p14:tracePt t="147701" x="10433050" y="1682750"/>
          <p14:tracePt t="147718" x="10420350" y="1682750"/>
          <p14:tracePt t="147734" x="10407650" y="1701800"/>
          <p14:tracePt t="147751" x="10331450" y="1701800"/>
          <p14:tracePt t="147768" x="10223500" y="1714500"/>
          <p14:tracePt t="147784" x="10128250" y="1727200"/>
          <p14:tracePt t="147801" x="10007600" y="1727200"/>
          <p14:tracePt t="147818" x="9912350" y="1727200"/>
          <p14:tracePt t="147835" x="9817100" y="1727200"/>
          <p14:tracePt t="147851" x="9677400" y="1727200"/>
          <p14:tracePt t="147868" x="9486900" y="1727200"/>
          <p14:tracePt t="147884" x="9296400" y="1727200"/>
          <p14:tracePt t="147901" x="9163050" y="1746250"/>
          <p14:tracePt t="147918" x="9131300" y="1752600"/>
          <p14:tracePt t="147935" x="9124950" y="1752600"/>
          <p14:tracePt t="148116" x="9124950" y="1758950"/>
          <p14:tracePt t="148124" x="9131300" y="1765300"/>
          <p14:tracePt t="148140" x="9182100" y="1778000"/>
          <p14:tracePt t="148157" x="9239250" y="1784350"/>
          <p14:tracePt t="148174" x="9347200" y="1797050"/>
          <p14:tracePt t="148190" x="9505950" y="1797050"/>
          <p14:tracePt t="148207" x="9823450" y="1797050"/>
          <p14:tracePt t="148223" x="10083800" y="1797050"/>
          <p14:tracePt t="148240" x="10312400" y="1797050"/>
          <p14:tracePt t="148257" x="10490200" y="1797050"/>
          <p14:tracePt t="148274" x="10648950" y="1797050"/>
          <p14:tracePt t="148290" x="10737850" y="1803400"/>
          <p14:tracePt t="148307" x="10826750" y="1822450"/>
          <p14:tracePt t="148324" x="10883900" y="1835150"/>
          <p14:tracePt t="148341" x="10915650" y="1835150"/>
          <p14:tracePt t="148357" x="10928350" y="1835150"/>
          <p14:tracePt t="148374" x="10941050" y="1835150"/>
          <p14:tracePt t="148407" x="10947400" y="1835150"/>
          <p14:tracePt t="148432" x="10947400" y="1828800"/>
          <p14:tracePt t="148448" x="10953750" y="1828800"/>
          <p14:tracePt t="148457" x="10966450" y="1828800"/>
          <p14:tracePt t="148474" x="10998200" y="1809750"/>
          <p14:tracePt t="148491" x="11049000" y="1797050"/>
          <p14:tracePt t="148507" x="11093450" y="1778000"/>
          <p14:tracePt t="148524" x="11118850" y="1765300"/>
          <p14:tracePt t="148529" x="11131550" y="1752600"/>
          <p14:tracePt t="148884" x="11131550" y="1746250"/>
          <p14:tracePt t="149853" x="11118850" y="1752600"/>
          <p14:tracePt t="149859" x="11106150" y="1758950"/>
          <p14:tracePt t="149868" x="11099800" y="1765300"/>
          <p14:tracePt t="149884" x="11087100" y="1771650"/>
          <p14:tracePt t="149901" x="11080750" y="1771650"/>
          <p14:tracePt t="149917" x="11080750" y="1778000"/>
          <p14:tracePt t="149934" x="11068050" y="1778000"/>
          <p14:tracePt t="149951" x="11049000" y="1784350"/>
          <p14:tracePt t="149967" x="11023600" y="1784350"/>
          <p14:tracePt t="149984" x="10998200" y="1790700"/>
          <p14:tracePt t="150001" x="10979150" y="1790700"/>
          <p14:tracePt t="150018" x="10947400" y="1797050"/>
          <p14:tracePt t="150034" x="10922000" y="1803400"/>
          <p14:tracePt t="150051" x="10896600" y="1803400"/>
          <p14:tracePt t="150067" x="10845800" y="1816100"/>
          <p14:tracePt t="150084" x="10807700" y="1828800"/>
          <p14:tracePt t="150101" x="10763250" y="1835150"/>
          <p14:tracePt t="150118" x="10718800" y="1841500"/>
          <p14:tracePt t="150134" x="10687050" y="1847850"/>
          <p14:tracePt t="150151" x="10668000" y="1847850"/>
          <p14:tracePt t="150168" x="10642600" y="1860550"/>
          <p14:tracePt t="150184" x="10617200" y="1860550"/>
          <p14:tracePt t="150201" x="10579100" y="1866900"/>
          <p14:tracePt t="150218" x="10534650" y="1866900"/>
          <p14:tracePt t="150234" x="10483850" y="1879600"/>
          <p14:tracePt t="150251" x="10433050" y="1898650"/>
          <p14:tracePt t="150268" x="10401300" y="1905000"/>
          <p14:tracePt t="150284" x="10369550" y="1905000"/>
          <p14:tracePt t="150301" x="10344150" y="1905000"/>
          <p14:tracePt t="150318" x="10325100" y="1905000"/>
          <p14:tracePt t="150334" x="10312400" y="1905000"/>
          <p14:tracePt t="150352" x="10293350" y="1905000"/>
          <p14:tracePt t="150368" x="10229850" y="1917700"/>
          <p14:tracePt t="150384" x="10166350" y="1917700"/>
          <p14:tracePt t="150401" x="10058400" y="1917700"/>
          <p14:tracePt t="150418" x="9950450" y="1917700"/>
          <p14:tracePt t="150434" x="9855200" y="1917700"/>
          <p14:tracePt t="150451" x="9759950" y="1917700"/>
          <p14:tracePt t="150468" x="9690100" y="1917700"/>
          <p14:tracePt t="150484" x="9652000" y="1917700"/>
          <p14:tracePt t="150501" x="9626600" y="1917700"/>
          <p14:tracePt t="150518" x="9607550" y="1917700"/>
          <p14:tracePt t="150713" x="9626600" y="1917700"/>
          <p14:tracePt t="150723" x="9632950" y="1917700"/>
          <p14:tracePt t="150730" x="9652000" y="1917700"/>
          <p14:tracePt t="150739" x="9658350" y="1917700"/>
          <p14:tracePt t="150751" x="9677400" y="1917700"/>
          <p14:tracePt t="150768" x="9683750" y="1917700"/>
          <p14:tracePt t="150851" x="9652000" y="1917700"/>
          <p14:tracePt t="150859" x="9588500" y="1917700"/>
          <p14:tracePt t="150868" x="9486900" y="1917700"/>
          <p14:tracePt t="150885" x="9182100" y="1879600"/>
          <p14:tracePt t="150901" x="8699500" y="1854200"/>
          <p14:tracePt t="150918" x="8007350" y="1854200"/>
          <p14:tracePt t="150935" x="7277100" y="1854200"/>
          <p14:tracePt t="150952" x="6610350" y="1854200"/>
          <p14:tracePt t="150968" x="5822950" y="1955800"/>
          <p14:tracePt t="150985" x="5473700" y="2012950"/>
          <p14:tracePt t="151002" x="5257800" y="2038350"/>
          <p14:tracePt t="151019" x="5149850" y="2063750"/>
          <p14:tracePt t="151035" x="5086350" y="2082800"/>
          <p14:tracePt t="151052" x="5048250" y="2108200"/>
          <p14:tracePt t="151068" x="5029200" y="2133600"/>
          <p14:tracePt t="151085" x="5016500" y="2152650"/>
          <p14:tracePt t="151102" x="4991100" y="2184400"/>
          <p14:tracePt t="151119" x="4914900" y="2216150"/>
          <p14:tracePt t="151135" x="4692650" y="2273300"/>
          <p14:tracePt t="151153" x="4241800" y="2381250"/>
          <p14:tracePt t="151169" x="3917950" y="2470150"/>
          <p14:tracePt t="151185" x="3613150" y="2552700"/>
          <p14:tracePt t="151202" x="3409950" y="2616200"/>
          <p14:tracePt t="151219" x="3263900" y="2660650"/>
          <p14:tracePt t="151235" x="3181350" y="2679700"/>
          <p14:tracePt t="151252" x="3149600" y="2679700"/>
          <p14:tracePt t="151269" x="3136900" y="2679700"/>
          <p14:tracePt t="151314" x="3130550" y="2679700"/>
          <p14:tracePt t="151324" x="3117850" y="2679700"/>
          <p14:tracePt t="151335" x="3105150" y="2673350"/>
          <p14:tracePt t="151353" x="2984500" y="2616200"/>
          <p14:tracePt t="151369" x="2863850" y="2584450"/>
          <p14:tracePt t="151385" x="2711450" y="2540000"/>
          <p14:tracePt t="151402" x="2609850" y="2514600"/>
          <p14:tracePt t="151419" x="2565400" y="2495550"/>
          <p14:tracePt t="151466" x="2559050" y="2495550"/>
          <p14:tracePt t="151491" x="2584450" y="2489200"/>
          <p14:tracePt t="151497" x="2616200" y="2489200"/>
          <p14:tracePt t="151508" x="2628900" y="2476500"/>
          <p14:tracePt t="151519" x="2673350" y="2470150"/>
          <p14:tracePt t="151538" x="2819400" y="2444750"/>
          <p14:tracePt t="151553" x="2914650" y="2432050"/>
          <p14:tracePt t="151569" x="2952750" y="2425700"/>
          <p14:tracePt t="151586" x="2952750" y="2419350"/>
          <p14:tracePt t="151661" x="2940050" y="2432050"/>
          <p14:tracePt t="151669" x="2914650" y="2451100"/>
          <p14:tracePt t="151675" x="2876550" y="2463800"/>
          <p14:tracePt t="151686" x="2813050" y="2476500"/>
          <p14:tracePt t="151703" x="2698750" y="2476500"/>
          <p14:tracePt t="151719" x="2565400" y="2476500"/>
          <p14:tracePt t="151736" x="2413000" y="2425700"/>
          <p14:tracePt t="151752" x="2286000" y="2305050"/>
          <p14:tracePt t="151769" x="2165350" y="2063750"/>
          <p14:tracePt t="151786" x="2165350" y="1892300"/>
          <p14:tracePt t="151802" x="2190750" y="1752600"/>
          <p14:tracePt t="151819" x="2273300" y="1644650"/>
          <p14:tracePt t="151836" x="2368550" y="1581150"/>
          <p14:tracePt t="151852" x="2482850" y="1543050"/>
          <p14:tracePt t="151869" x="2628900" y="1517650"/>
          <p14:tracePt t="151886" x="2762250" y="1517650"/>
          <p14:tracePt t="151902" x="2863850" y="1517650"/>
          <p14:tracePt t="151920" x="2990850" y="1517650"/>
          <p14:tracePt t="151936" x="3117850" y="1543050"/>
          <p14:tracePt t="151953" x="3206750" y="1593850"/>
          <p14:tracePt t="151969" x="3244850" y="1651000"/>
          <p14:tracePt t="151986" x="3251200" y="1708150"/>
          <p14:tracePt t="152003" x="3251200" y="1771650"/>
          <p14:tracePt t="152019" x="3206750" y="1854200"/>
          <p14:tracePt t="152036" x="3162300" y="1924050"/>
          <p14:tracePt t="152053" x="3117850" y="1987550"/>
          <p14:tracePt t="152069" x="3098800" y="2025650"/>
          <p14:tracePt t="152086" x="3079750" y="2051050"/>
          <p14:tracePt t="152103" x="3073400" y="2057400"/>
          <p14:tracePt t="152119" x="3067050" y="2070100"/>
          <p14:tracePt t="152136" x="3067050" y="2076450"/>
          <p14:tracePt t="152162" x="3054350" y="2089150"/>
          <p14:tracePt t="152172" x="3048000" y="2101850"/>
          <p14:tracePt t="152186" x="3041650" y="2114550"/>
          <p14:tracePt t="152203" x="3022600" y="2139950"/>
          <p14:tracePt t="152219" x="3009900" y="2171700"/>
          <p14:tracePt t="152236" x="2978150" y="2216150"/>
          <p14:tracePt t="152253" x="2952750" y="2254250"/>
          <p14:tracePt t="152269" x="2940050" y="2292350"/>
          <p14:tracePt t="152286" x="2927350" y="2324100"/>
          <p14:tracePt t="152303" x="2921000" y="2336800"/>
          <p14:tracePt t="152320" x="2908300" y="2368550"/>
          <p14:tracePt t="153550" x="2933700" y="2368550"/>
          <p14:tracePt t="153558" x="2978150" y="2368550"/>
          <p14:tracePt t="153568" x="3022600" y="2368550"/>
          <p14:tracePt t="153583" x="3086100" y="2368550"/>
          <p14:tracePt t="153600" x="3194050" y="2368550"/>
          <p14:tracePt t="153617" x="3441700" y="2400300"/>
          <p14:tracePt t="153634" x="3613150" y="2425700"/>
          <p14:tracePt t="153650" x="3708400" y="2438400"/>
          <p14:tracePt t="153667" x="3797300" y="2451100"/>
          <p14:tracePt t="153683" x="3873500" y="2463800"/>
          <p14:tracePt t="153700" x="3981450" y="2476500"/>
          <p14:tracePt t="153717" x="4095750" y="2489200"/>
          <p14:tracePt t="153733" x="4197350" y="2489200"/>
          <p14:tracePt t="153750" x="4267200" y="2476500"/>
          <p14:tracePt t="153767" x="4305300" y="2470150"/>
          <p14:tracePt t="153784" x="4324350" y="2457450"/>
          <p14:tracePt t="153826" x="4337050" y="2457450"/>
          <p14:tracePt t="153836" x="4349750" y="2457450"/>
          <p14:tracePt t="153851" x="4400550" y="2457450"/>
          <p14:tracePt t="153867" x="4508500" y="2457450"/>
          <p14:tracePt t="153884" x="4679950" y="2457450"/>
          <p14:tracePt t="153900" x="4908550" y="2457450"/>
          <p14:tracePt t="153917" x="5175250" y="2463800"/>
          <p14:tracePt t="153934" x="5492750" y="2482850"/>
          <p14:tracePt t="153950" x="5721350" y="2482850"/>
          <p14:tracePt t="153967" x="5924550" y="2482850"/>
          <p14:tracePt t="153984" x="6121400" y="2482850"/>
          <p14:tracePt t="154001" x="6311900" y="2482850"/>
          <p14:tracePt t="154018" x="6457950" y="2482850"/>
          <p14:tracePt t="154034" x="6705600" y="2482850"/>
          <p14:tracePt t="154051" x="6832600" y="2489200"/>
          <p14:tracePt t="154067" x="6921500" y="2514600"/>
          <p14:tracePt t="154084" x="6946900" y="2520950"/>
          <p14:tracePt t="154101" x="6965950" y="2540000"/>
          <p14:tracePt t="154117" x="6972300" y="2559050"/>
          <p14:tracePt t="154134" x="6985000" y="2578100"/>
          <p14:tracePt t="154151" x="6985000" y="2584450"/>
          <p14:tracePt t="154167" x="6991350" y="2590800"/>
          <p14:tracePt t="154184" x="7004050" y="2597150"/>
          <p14:tracePt t="154201" x="7042150" y="2597150"/>
          <p14:tracePt t="154217" x="7067550" y="2597150"/>
          <p14:tracePt t="154234" x="7092950" y="2597150"/>
          <p14:tracePt t="155086" x="7105650" y="2584450"/>
          <p14:tracePt t="155137" x="7105650" y="2578100"/>
          <p14:tracePt t="155143" x="7099300" y="2578100"/>
          <p14:tracePt t="155150" x="7092950" y="2571750"/>
          <p14:tracePt t="155160" x="7073900" y="2571750"/>
          <p14:tracePt t="155178" x="7048500" y="2559050"/>
          <p14:tracePt t="155195" x="7010400" y="2552700"/>
          <p14:tracePt t="155269" x="7004050" y="2546350"/>
          <p14:tracePt t="155278" x="6991350" y="2546350"/>
          <p14:tracePt t="155285" x="6985000" y="2533650"/>
          <p14:tracePt t="155558" x="6978650" y="2533650"/>
          <p14:tracePt t="155572" x="6934200" y="2533650"/>
          <p14:tracePt t="155574" x="6870700" y="2527300"/>
          <p14:tracePt t="155582" x="6718300" y="2482850"/>
          <p14:tracePt t="155599" x="6350000" y="2387600"/>
          <p14:tracePt t="155616" x="5765800" y="2292350"/>
          <p14:tracePt t="155632" x="5162550" y="2203450"/>
          <p14:tracePt t="155649" x="4476750" y="2120900"/>
          <p14:tracePt t="155666" x="3759200" y="2000250"/>
          <p14:tracePt t="155682" x="2914650" y="1885950"/>
          <p14:tracePt t="155699" x="2686050" y="1885950"/>
          <p14:tracePt t="155716" x="2622550" y="1885950"/>
          <p14:tracePt t="155733" x="2609850" y="1885950"/>
          <p14:tracePt t="155862" x="2603500" y="1885950"/>
          <p14:tracePt t="155888" x="2597150" y="1892300"/>
          <p14:tracePt t="155894" x="2590800" y="1898650"/>
          <p14:tracePt t="155901" x="2571750" y="1905000"/>
          <p14:tracePt t="155916" x="2489200" y="1905000"/>
          <p14:tracePt t="155932" x="2381250" y="1905000"/>
          <p14:tracePt t="155949" x="2324100" y="1905000"/>
          <p14:tracePt t="155966" x="2317750" y="1911350"/>
          <p14:tracePt t="156023" x="2336800" y="1911350"/>
          <p14:tracePt t="156032" x="2343150" y="1911350"/>
          <p14:tracePt t="156126" x="2349500" y="1905000"/>
          <p14:tracePt t="156137" x="2349500" y="1892300"/>
          <p14:tracePt t="156142" x="2349500" y="1879600"/>
          <p14:tracePt t="156149" x="2349500" y="1873250"/>
          <p14:tracePt t="156166" x="2355850" y="1835150"/>
          <p14:tracePt t="156183" x="2355850" y="1822450"/>
          <p14:tracePt t="156201" x="2355850" y="1809750"/>
          <p14:tracePt t="156216" x="2355850" y="1797050"/>
          <p14:tracePt t="156233" x="2355850" y="1790700"/>
          <p14:tracePt t="156266" x="2355850" y="1778000"/>
          <p14:tracePt t="156283" x="2355850" y="1771650"/>
          <p14:tracePt t="156308" x="2355850" y="1765300"/>
          <p14:tracePt t="156317" x="2349500" y="1765300"/>
          <p14:tracePt t="156333" x="2343150" y="1758950"/>
          <p14:tracePt t="156350" x="2324100" y="1752600"/>
          <p14:tracePt t="156366" x="2324100" y="1746250"/>
          <p14:tracePt t="156383" x="2317750" y="1746250"/>
          <p14:tracePt t="156669" x="2311400" y="1746250"/>
          <p14:tracePt t="156676" x="2311400" y="1752600"/>
          <p14:tracePt t="156692" x="2311400" y="1771650"/>
          <p14:tracePt t="156705" x="2311400" y="1778000"/>
          <p14:tracePt t="156716" x="2387600" y="1854200"/>
          <p14:tracePt t="156733" x="2482850" y="1924050"/>
          <p14:tracePt t="156750" x="2565400" y="1974850"/>
          <p14:tracePt t="156767" x="2628900" y="2006600"/>
          <p14:tracePt t="156783" x="2667000" y="2025650"/>
          <p14:tracePt t="156800" x="2686050" y="2032000"/>
          <p14:tracePt t="156817" x="2692400" y="2032000"/>
          <p14:tracePt t="156833" x="2711450" y="2038350"/>
          <p14:tracePt t="156852" x="2730500" y="2057400"/>
          <p14:tracePt t="156868" x="2762250" y="2089150"/>
          <p14:tracePt t="156883" x="2774950" y="2108200"/>
          <p14:tracePt t="156983" x="2774950" y="2114550"/>
          <p14:tracePt t="157015" x="2768600" y="2114550"/>
          <p14:tracePt t="157033" x="2755900" y="2114550"/>
          <p14:tracePt t="157080" x="2749550" y="2120900"/>
          <p14:tracePt t="157087" x="2749550" y="2127250"/>
          <p14:tracePt t="157100" x="2749550" y="2152650"/>
          <p14:tracePt t="157117" x="2762250" y="2190750"/>
          <p14:tracePt t="157133" x="2800350" y="2241550"/>
          <p14:tracePt t="157150" x="2813050" y="2273300"/>
          <p14:tracePt t="157167" x="2832100" y="2286000"/>
          <p14:tracePt t="157327" x="2832100" y="2292350"/>
          <p14:tracePt t="157344" x="2825750" y="2298700"/>
          <p14:tracePt t="157361" x="2819400" y="2298700"/>
          <p14:tracePt t="157412" x="2813050" y="2298700"/>
          <p14:tracePt t="157423" x="2800350" y="2298700"/>
          <p14:tracePt t="157444" x="2787650" y="2305050"/>
          <p14:tracePt t="157463" x="2781300" y="2305050"/>
          <p14:tracePt t="157941" x="2774950" y="2305050"/>
          <p14:tracePt t="157948" x="2755900" y="2266950"/>
          <p14:tracePt t="157959" x="2711450" y="2209800"/>
          <p14:tracePt t="157966" x="2654300" y="2146300"/>
          <p14:tracePt t="157982" x="2514600" y="2019300"/>
          <p14:tracePt t="157999" x="2419350" y="1955800"/>
          <p14:tracePt t="158015" x="2362200" y="1911350"/>
          <p14:tracePt t="158032" x="2349500" y="1885950"/>
          <p14:tracePt t="158038" x="2343150" y="1873250"/>
          <p14:tracePt t="158049" x="2336800" y="1866900"/>
          <p14:tracePt t="158065" x="2330450" y="1860550"/>
          <p14:tracePt t="158109" x="2336800" y="1854200"/>
          <p14:tracePt t="158120" x="2343150" y="1854200"/>
          <p14:tracePt t="158124" x="2362200" y="1854200"/>
          <p14:tracePt t="158133" x="2368550" y="1854200"/>
          <p14:tracePt t="158149" x="2393950" y="1860550"/>
          <p14:tracePt t="158166" x="2400300" y="1866900"/>
          <p14:tracePt t="158224" x="2400300" y="1860550"/>
          <p14:tracePt t="158240" x="2400300" y="1854200"/>
          <p14:tracePt t="158246" x="2400300" y="1847850"/>
          <p14:tracePt t="158256" x="2387600" y="1841500"/>
          <p14:tracePt t="158303" x="2374900" y="1841500"/>
          <p14:tracePt t="158310" x="2368550" y="1841500"/>
          <p14:tracePt t="158415" x="2374900" y="1841500"/>
          <p14:tracePt t="158428" x="2381250" y="1841500"/>
          <p14:tracePt t="158525" x="2355850" y="1835150"/>
          <p14:tracePt t="158534" x="2324100" y="1828800"/>
          <p14:tracePt t="158541" x="2286000" y="1822450"/>
          <p14:tracePt t="158549" x="2228850" y="1797050"/>
          <p14:tracePt t="158566" x="2159000" y="1758950"/>
          <p14:tracePt t="158583" x="2108200" y="1733550"/>
          <p14:tracePt t="158599" x="2076450" y="1701800"/>
          <p14:tracePt t="158616" x="2063750" y="1670050"/>
          <p14:tracePt t="158633" x="2044700" y="1600200"/>
          <p14:tracePt t="158649" x="2038350" y="1530350"/>
          <p14:tracePt t="158666" x="2019300" y="1460500"/>
          <p14:tracePt t="158683" x="2019300" y="1403350"/>
          <p14:tracePt t="158700" x="2019300" y="1358900"/>
          <p14:tracePt t="158716" x="2019300" y="1346200"/>
          <p14:tracePt t="158733" x="2019300" y="1327150"/>
          <p14:tracePt t="158750" x="2019300" y="1314450"/>
          <p14:tracePt t="158766" x="2063750" y="1314450"/>
          <p14:tracePt t="158783" x="2133600" y="1314450"/>
          <p14:tracePt t="158800" x="2209800" y="1314450"/>
          <p14:tracePt t="158816" x="2279650" y="1339850"/>
          <p14:tracePt t="158833" x="2349500" y="1365250"/>
          <p14:tracePt t="158850" x="2413000" y="1403350"/>
          <p14:tracePt t="158866" x="2470150" y="1454150"/>
          <p14:tracePt t="158883" x="2540000" y="1536700"/>
          <p14:tracePt t="158899" x="2590800" y="1619250"/>
          <p14:tracePt t="158916" x="2647950" y="1758950"/>
          <p14:tracePt t="158933" x="2679700" y="1841500"/>
          <p14:tracePt t="158950" x="2692400" y="1892300"/>
          <p14:tracePt t="158966" x="2698750" y="1943100"/>
          <p14:tracePt t="158983" x="2698750" y="1974850"/>
          <p14:tracePt t="159000" x="2698750" y="1993900"/>
          <p14:tracePt t="159017" x="2698750" y="2012950"/>
          <p14:tracePt t="159033" x="2692400" y="2025650"/>
          <p14:tracePt t="159041" x="2692400" y="2032000"/>
          <p14:tracePt t="159066" x="2679700" y="2038350"/>
          <p14:tracePt t="159083" x="2673350" y="2044700"/>
          <p14:tracePt t="159099" x="2667000" y="2051050"/>
          <p14:tracePt t="159116" x="2641600" y="2051050"/>
          <p14:tracePt t="159133" x="2635250" y="2057400"/>
          <p14:tracePt t="159150" x="2628900" y="2063750"/>
          <p14:tracePt t="160280" x="2622550" y="2063750"/>
          <p14:tracePt t="160290" x="2622550" y="2070100"/>
          <p14:tracePt t="160298" x="2622550" y="2076450"/>
          <p14:tracePt t="160306" x="2628900" y="2089150"/>
          <p14:tracePt t="160323" x="2641600" y="2101850"/>
          <p14:tracePt t="160340" x="2667000" y="2139950"/>
          <p14:tracePt t="160356" x="2774950" y="2286000"/>
          <p14:tracePt t="160373" x="2933700" y="2482850"/>
          <p14:tracePt t="160390" x="3200400" y="2781300"/>
          <p14:tracePt t="160406" x="3524250" y="3130550"/>
          <p14:tracePt t="160423" x="3816350" y="3378200"/>
          <p14:tracePt t="160440" x="4032250" y="3498850"/>
          <p14:tracePt t="160457" x="4152900" y="3536950"/>
          <p14:tracePt t="160473" x="4203700" y="3556000"/>
          <p14:tracePt t="160490" x="4216400" y="3556000"/>
          <p14:tracePt t="160523" x="4222750" y="3556000"/>
          <p14:tracePt t="160546" x="4222750" y="3543300"/>
          <p14:tracePt t="160642" x="4229100" y="3543300"/>
          <p14:tracePt t="160648" x="4241800" y="3536950"/>
          <p14:tracePt t="160666" x="4248150" y="3530600"/>
          <p14:tracePt t="160673" x="4260850" y="3530600"/>
          <p14:tracePt t="160690" x="4279900" y="3524250"/>
          <p14:tracePt t="160707" x="4305300" y="3517900"/>
          <p14:tracePt t="160723" x="4330700" y="3517900"/>
          <p14:tracePt t="160741" x="4356100" y="3511550"/>
          <p14:tracePt t="160756" x="4406900" y="3505200"/>
          <p14:tracePt t="160773" x="4457700" y="3505200"/>
          <p14:tracePt t="160790" x="4559300" y="3505200"/>
          <p14:tracePt t="160807" x="4686300" y="3505200"/>
          <p14:tracePt t="160823" x="4832350" y="3505200"/>
          <p14:tracePt t="160840" x="5003800" y="3505200"/>
          <p14:tracePt t="160857" x="5168900" y="3505200"/>
          <p14:tracePt t="160873" x="5308600" y="3505200"/>
          <p14:tracePt t="160890" x="5403850" y="3505200"/>
          <p14:tracePt t="160907" x="5454650" y="3498850"/>
          <p14:tracePt t="160923" x="5467350" y="3498850"/>
          <p14:tracePt t="160940" x="5473700" y="3498850"/>
          <p14:tracePt t="160990" x="5480050" y="3498850"/>
          <p14:tracePt t="160998" x="5486400" y="3498850"/>
          <p14:tracePt t="161018" x="5492750" y="3492500"/>
          <p14:tracePt t="161025" x="5499100" y="3492500"/>
          <p14:tracePt t="161041" x="5505450" y="3492500"/>
          <p14:tracePt t="161296" x="5511800" y="3479800"/>
          <p14:tracePt t="161303" x="5511800" y="3473450"/>
          <p14:tracePt t="161311" x="5480050" y="3460750"/>
          <p14:tracePt t="161320" x="5448300" y="3435350"/>
          <p14:tracePt t="161337" x="5365750" y="3409950"/>
          <p14:tracePt t="161353" x="5226050" y="3359150"/>
          <p14:tracePt t="161370" x="5029200" y="3302000"/>
          <p14:tracePt t="161387" x="4775200" y="3263900"/>
          <p14:tracePt t="161403" x="4464050" y="3225800"/>
          <p14:tracePt t="161420" x="4064000" y="3200400"/>
          <p14:tracePt t="161437" x="3587750" y="3200400"/>
          <p14:tracePt t="161453" x="3365500" y="3232150"/>
          <p14:tracePt t="161470" x="3206750" y="3270250"/>
          <p14:tracePt t="161487" x="3079750" y="3321050"/>
          <p14:tracePt t="161503" x="2990850" y="3352800"/>
          <p14:tracePt t="161520" x="2927350" y="3378200"/>
          <p14:tracePt t="161537" x="2889250" y="3390900"/>
          <p14:tracePt t="161543" x="2882900" y="3397250"/>
          <p14:tracePt t="161554" x="2876550" y="3397250"/>
          <p14:tracePt t="161630" x="2901950" y="3397250"/>
          <p14:tracePt t="161633" x="2927350" y="3397250"/>
          <p14:tracePt t="161640" x="2959100" y="3397250"/>
          <p14:tracePt t="161654" x="3016250" y="3397250"/>
          <p14:tracePt t="161671" x="3054350" y="3397250"/>
          <p14:tracePt t="161687" x="3117850" y="3397250"/>
          <p14:tracePt t="161704" x="3225800" y="3397250"/>
          <p14:tracePt t="161721" x="3416300" y="3397250"/>
          <p14:tracePt t="161738" x="3695700" y="3397250"/>
          <p14:tracePt t="161754" x="4044950" y="3359150"/>
          <p14:tracePt t="161771" x="4375150" y="3333750"/>
          <p14:tracePt t="161787" x="4660900" y="3333750"/>
          <p14:tracePt t="161804" x="4927600" y="3333750"/>
          <p14:tracePt t="161822" x="5276850" y="3365500"/>
          <p14:tracePt t="161837" x="5492750" y="3435350"/>
          <p14:tracePt t="161854" x="5765800" y="3511550"/>
          <p14:tracePt t="161870" x="6026150" y="3581400"/>
          <p14:tracePt t="161887" x="6324600" y="3657600"/>
          <p14:tracePt t="161904" x="6534150" y="3670300"/>
          <p14:tracePt t="161920" x="6724650" y="3670300"/>
          <p14:tracePt t="161937" x="6889750" y="3663950"/>
          <p14:tracePt t="161954" x="7048500" y="3625850"/>
          <p14:tracePt t="161971" x="7219950" y="3581400"/>
          <p14:tracePt t="161988" x="7416800" y="3562350"/>
          <p14:tracePt t="162004" x="7632700" y="3524250"/>
          <p14:tracePt t="162021" x="7810500" y="3517900"/>
          <p14:tracePt t="162037" x="8045450" y="3492500"/>
          <p14:tracePt t="162054" x="8153400" y="3492500"/>
          <p14:tracePt t="162071" x="8223250" y="3492500"/>
          <p14:tracePt t="162087" x="8267700" y="3486150"/>
          <p14:tracePt t="162104" x="8280400" y="3479800"/>
          <p14:tracePt t="162121" x="8305800" y="3479800"/>
          <p14:tracePt t="162137" x="8324850" y="3479800"/>
          <p14:tracePt t="162154" x="8343900" y="3479800"/>
          <p14:tracePt t="162171" x="8356600" y="3479800"/>
          <p14:tracePt t="162187" x="8362950" y="3479800"/>
          <p14:tracePt t="162322" x="8343900" y="3479800"/>
          <p14:tracePt t="162329" x="8312150" y="3479800"/>
          <p14:tracePt t="162338" x="8235950" y="3479800"/>
          <p14:tracePt t="162355" x="7975600" y="3479800"/>
          <p14:tracePt t="162371" x="7391400" y="3479800"/>
          <p14:tracePt t="162388" x="6534150" y="3479800"/>
          <p14:tracePt t="162405" x="5568950" y="3479800"/>
          <p14:tracePt t="162421" x="4318000" y="3479800"/>
          <p14:tracePt t="162438" x="3886200" y="3479800"/>
          <p14:tracePt t="162454" x="3663950" y="3479800"/>
          <p14:tracePt t="162471" x="3511550" y="3479800"/>
          <p14:tracePt t="162488" x="3429000" y="3479800"/>
          <p14:tracePt t="162505" x="3371850" y="3479800"/>
          <p14:tracePt t="162521" x="3333750" y="3473450"/>
          <p14:tracePt t="162538" x="3263900" y="3460750"/>
          <p14:tracePt t="162554" x="3187700" y="3460750"/>
          <p14:tracePt t="162560" x="3130550" y="3454400"/>
          <p14:tracePt t="162571" x="3092450" y="3454400"/>
          <p14:tracePt t="162588" x="2978150" y="3435350"/>
          <p14:tracePt t="162604" x="2882900" y="3416300"/>
          <p14:tracePt t="162622" x="2736850" y="3384550"/>
          <p14:tracePt t="162638" x="2673350" y="3371850"/>
          <p14:tracePt t="162655" x="2616200" y="3365500"/>
          <p14:tracePt t="162671" x="2533650" y="3346450"/>
          <p14:tracePt t="162688" x="2374900" y="3321050"/>
          <p14:tracePt t="162705" x="2190750" y="3321050"/>
          <p14:tracePt t="162721" x="2032000" y="3321050"/>
          <p14:tracePt t="162738" x="1905000" y="3340100"/>
          <p14:tracePt t="162755" x="1790700" y="3384550"/>
          <p14:tracePt t="162771" x="1714500" y="3429000"/>
          <p14:tracePt t="162788" x="1670050" y="3467100"/>
          <p14:tracePt t="162805" x="1619250" y="3511550"/>
          <p14:tracePt t="162821" x="1498600" y="3657600"/>
          <p14:tracePt t="162838" x="1403350" y="3759200"/>
          <p14:tracePt t="162855" x="1327150" y="3854450"/>
          <p14:tracePt t="162872" x="1263650" y="3930650"/>
          <p14:tracePt t="162888" x="1250950" y="3956050"/>
          <p14:tracePt t="163328" x="1250950" y="3962400"/>
          <p14:tracePt t="163335" x="1263650" y="3968750"/>
          <p14:tracePt t="163343" x="1289050" y="3968750"/>
          <p14:tracePt t="163352" x="1308100" y="3968750"/>
          <p14:tracePt t="163368" x="1352550" y="3981450"/>
          <p14:tracePt t="163385" x="1460500" y="3994150"/>
          <p14:tracePt t="163402" x="1587500" y="4000500"/>
          <p14:tracePt t="163419" x="1746250" y="4038600"/>
          <p14:tracePt t="163435" x="1892300" y="4064000"/>
          <p14:tracePt t="163452" x="2000250" y="4076700"/>
          <p14:tracePt t="163468" x="2025650" y="4076700"/>
          <p14:tracePt t="163697" x="2038350" y="4076700"/>
          <p14:tracePt t="163707" x="2051050" y="4076700"/>
          <p14:tracePt t="163711" x="2070100" y="4076700"/>
          <p14:tracePt t="163720" x="2101850" y="4076700"/>
          <p14:tracePt t="163736" x="2178050" y="4076700"/>
          <p14:tracePt t="163752" x="2298700" y="4076700"/>
          <p14:tracePt t="163769" x="2457450" y="4076700"/>
          <p14:tracePt t="163785" x="2616200" y="4076700"/>
          <p14:tracePt t="163802" x="2762250" y="4076700"/>
          <p14:tracePt t="163819" x="2927350" y="4076700"/>
          <p14:tracePt t="163836" x="3111500" y="4076700"/>
          <p14:tracePt t="163852" x="3295650" y="4076700"/>
          <p14:tracePt t="163869" x="3486150" y="4076700"/>
          <p14:tracePt t="163886" x="3790950" y="4076700"/>
          <p14:tracePt t="163902" x="3962400" y="4076700"/>
          <p14:tracePt t="163919" x="4108450" y="4076700"/>
          <p14:tracePt t="163936" x="4197350" y="4076700"/>
          <p14:tracePt t="163953" x="4279900" y="4076700"/>
          <p14:tracePt t="163969" x="4368800" y="4102100"/>
          <p14:tracePt t="163986" x="4489450" y="4114800"/>
          <p14:tracePt t="164003" x="4660900" y="4140200"/>
          <p14:tracePt t="164019" x="4781550" y="4159250"/>
          <p14:tracePt t="164036" x="4889500" y="4159250"/>
          <p14:tracePt t="164042" x="4933950" y="4165600"/>
          <p14:tracePt t="164052" x="4959350" y="4165600"/>
          <p14:tracePt t="164069" x="4997450" y="4165600"/>
          <p14:tracePt t="164088" x="5022850" y="4165600"/>
          <p14:tracePt t="164102" x="5029200" y="4165600"/>
          <p14:tracePt t="164223" x="5035550" y="4165600"/>
          <p14:tracePt t="164231" x="5041900" y="4165600"/>
          <p14:tracePt t="164242" x="5048250" y="4159250"/>
          <p14:tracePt t="164253" x="5054600" y="4152900"/>
          <p14:tracePt t="164271" x="5080000" y="4121150"/>
          <p14:tracePt t="164286" x="5149850" y="4038600"/>
          <p14:tracePt t="164303" x="5168900" y="4000500"/>
          <p14:tracePt t="164319" x="5187950" y="3956050"/>
          <p14:tracePt t="164336" x="5200650" y="3905250"/>
          <p14:tracePt t="164353" x="5200650" y="3886200"/>
          <p14:tracePt t="164370" x="5200650" y="3873500"/>
          <p14:tracePt t="164476" x="5207000" y="3867150"/>
          <p14:tracePt t="164482" x="5213350" y="3867150"/>
          <p14:tracePt t="164492" x="5219700" y="3867150"/>
          <p14:tracePt t="164503" x="5257800" y="3867150"/>
          <p14:tracePt t="164520" x="5308600" y="3867150"/>
          <p14:tracePt t="164536" x="5416550" y="3867150"/>
          <p14:tracePt t="164544" x="5473700" y="3879850"/>
          <p14:tracePt t="164553" x="5549900" y="3886200"/>
          <p14:tracePt t="164569" x="5721350" y="3905250"/>
          <p14:tracePt t="164586" x="5854700" y="3905250"/>
          <p14:tracePt t="164603" x="5962650" y="3905250"/>
          <p14:tracePt t="164620" x="6019800" y="3905250"/>
          <p14:tracePt t="164636" x="6064250" y="3905250"/>
          <p14:tracePt t="164653" x="6083300" y="3905250"/>
          <p14:tracePt t="164671" x="6115050" y="3905250"/>
          <p14:tracePt t="164686" x="6127750" y="3905250"/>
          <p14:tracePt t="164703" x="6146800" y="3905250"/>
          <p14:tracePt t="164720" x="6165850" y="3905250"/>
          <p14:tracePt t="164736" x="6178550" y="3905250"/>
          <p14:tracePt t="164753" x="6197600" y="3905250"/>
          <p14:tracePt t="164770" x="6229350" y="3892550"/>
          <p14:tracePt t="164786" x="6248400" y="3892550"/>
          <p14:tracePt t="164803" x="6273800" y="3886200"/>
          <p14:tracePt t="164820" x="6318250" y="3879850"/>
          <p14:tracePt t="164837" x="6375400" y="3879850"/>
          <p14:tracePt t="164853" x="6438900" y="3879850"/>
          <p14:tracePt t="164870" x="6502400" y="3879850"/>
          <p14:tracePt t="164887" x="6559550" y="3879850"/>
          <p14:tracePt t="164903" x="6616700" y="3879850"/>
          <p14:tracePt t="164920" x="6648450" y="3873500"/>
          <p14:tracePt t="164937" x="6673850" y="3867150"/>
          <p14:tracePt t="164953" x="6692900" y="3867150"/>
          <p14:tracePt t="164970" x="6718300" y="3867150"/>
          <p14:tracePt t="164987" x="6724650" y="3867150"/>
          <p14:tracePt t="165003" x="6750050" y="3867150"/>
          <p14:tracePt t="165020" x="6775450" y="3867150"/>
          <p14:tracePt t="165037" x="6832600" y="3867150"/>
          <p14:tracePt t="165044" x="6864350" y="3867150"/>
          <p14:tracePt t="165054" x="6896100" y="3873500"/>
          <p14:tracePt t="165072" x="6978650" y="3879850"/>
          <p14:tracePt t="165087" x="7086600" y="3898900"/>
          <p14:tracePt t="165103" x="7258050" y="3898900"/>
          <p14:tracePt t="165120" x="7385050" y="3898900"/>
          <p14:tracePt t="165137" x="7512050" y="3898900"/>
          <p14:tracePt t="165153" x="7607300" y="3898900"/>
          <p14:tracePt t="165170" x="7683500" y="3898900"/>
          <p14:tracePt t="165187" x="7791450" y="3898900"/>
          <p14:tracePt t="165204" x="7893050" y="3898900"/>
          <p14:tracePt t="165220" x="8013700" y="3898900"/>
          <p14:tracePt t="165237" x="8153400" y="3898900"/>
          <p14:tracePt t="165254" x="8337550" y="3898900"/>
          <p14:tracePt t="165271" x="8528050" y="3905250"/>
          <p14:tracePt t="165287" x="8743950" y="3905250"/>
          <p14:tracePt t="165303" x="8839200" y="3905250"/>
          <p14:tracePt t="165320" x="8890000" y="3905250"/>
          <p14:tracePt t="165337" x="8902700" y="3905250"/>
          <p14:tracePt t="165427" x="8902700" y="3911600"/>
          <p14:tracePt t="165434" x="8870950" y="3937000"/>
          <p14:tracePt t="165444" x="8807450" y="3956050"/>
          <p14:tracePt t="165454" x="8699500" y="3968750"/>
          <p14:tracePt t="165473" x="8502650" y="3981450"/>
          <p14:tracePt t="166017" x="8489950" y="3975100"/>
          <p14:tracePt t="166025" x="8489950" y="3968750"/>
          <p14:tracePt t="166032" x="8483600" y="3968750"/>
          <p14:tracePt t="166041" x="8483600" y="3956050"/>
          <p14:tracePt t="166058" x="8483600" y="3949700"/>
          <p14:tracePt t="166074" x="8477250" y="3949700"/>
          <p14:tracePt t="166091" x="8464550" y="3943350"/>
          <p14:tracePt t="166117" x="8458200" y="3930650"/>
          <p14:tracePt t="166139" x="8451850" y="3930650"/>
          <p14:tracePt t="166171" x="8445500" y="3930650"/>
          <p14:tracePt t="167380" x="8426450" y="3930650"/>
          <p14:tracePt t="167388" x="8420100" y="3930650"/>
          <p14:tracePt t="167397" x="8401050" y="3930650"/>
          <p14:tracePt t="167404" x="8394700" y="3930650"/>
          <p14:tracePt t="167421" x="8382000" y="3930650"/>
          <p14:tracePt t="167437" x="8375650" y="3930650"/>
          <p14:tracePt t="167454" x="8369300" y="3930650"/>
          <p14:tracePt t="167505" x="8362950" y="3930650"/>
          <p14:tracePt t="167618" x="8356600" y="3924300"/>
          <p14:tracePt t="167627" x="8362950" y="3924300"/>
          <p14:tracePt t="167633" x="8382000" y="3924300"/>
          <p14:tracePt t="167645" x="8413750" y="3924300"/>
          <p14:tracePt t="167654" x="8464550" y="3924300"/>
          <p14:tracePt t="167671" x="8566150" y="3898900"/>
          <p14:tracePt t="167688" x="8870950" y="3898900"/>
          <p14:tracePt t="167704" x="9258300" y="3898900"/>
          <p14:tracePt t="167721" x="9861550" y="3898900"/>
          <p14:tracePt t="167738" x="10363200" y="3898900"/>
          <p14:tracePt t="167755" x="10687050" y="3898900"/>
          <p14:tracePt t="167771" x="10883900" y="3898900"/>
          <p14:tracePt t="167788" x="10985500" y="3898900"/>
          <p14:tracePt t="167804" x="11055350" y="3898900"/>
          <p14:tracePt t="167821" x="11093450" y="3905250"/>
          <p14:tracePt t="167838" x="11125200" y="3924300"/>
          <p14:tracePt t="167854" x="11156950" y="3930650"/>
          <p14:tracePt t="167871" x="11195050" y="3937000"/>
          <p14:tracePt t="167888" x="11252200" y="3937000"/>
          <p14:tracePt t="167904" x="11277600" y="3937000"/>
          <p14:tracePt t="167921" x="11303000" y="3937000"/>
          <p14:tracePt t="167938" x="11341100" y="3937000"/>
          <p14:tracePt t="167955" x="11366500" y="3937000"/>
          <p14:tracePt t="167972" x="11385550" y="3937000"/>
          <p14:tracePt t="168058" x="11360150" y="3937000"/>
          <p14:tracePt t="168065" x="11309350" y="3937000"/>
          <p14:tracePt t="168075" x="11245850" y="3943350"/>
          <p14:tracePt t="168088" x="11087100" y="3943350"/>
          <p14:tracePt t="168105" x="10883900" y="3943350"/>
          <p14:tracePt t="168121" x="10547350" y="3943350"/>
          <p14:tracePt t="168138" x="9963150" y="3943350"/>
          <p14:tracePt t="168155" x="9423400" y="3943350"/>
          <p14:tracePt t="168171" x="8820150" y="3943350"/>
          <p14:tracePt t="168188" x="8305800" y="3943350"/>
          <p14:tracePt t="168205" x="7702550" y="3943350"/>
          <p14:tracePt t="168222" x="7035800" y="3943350"/>
          <p14:tracePt t="168238" x="6369050" y="3943350"/>
          <p14:tracePt t="168255" x="5784850" y="3943350"/>
          <p14:tracePt t="168272" x="5327650" y="3943350"/>
          <p14:tracePt t="168288" x="4832350" y="3987800"/>
          <p14:tracePt t="168305" x="4508500" y="3987800"/>
          <p14:tracePt t="168322" x="4203700" y="3987800"/>
          <p14:tracePt t="168338" x="3898900" y="3987800"/>
          <p14:tracePt t="168355" x="3676650" y="3987800"/>
          <p14:tracePt t="168372" x="3473450" y="3987800"/>
          <p14:tracePt t="168388" x="3276600" y="4013200"/>
          <p14:tracePt t="168405" x="3060700" y="4032250"/>
          <p14:tracePt t="168422" x="2863850" y="4038600"/>
          <p14:tracePt t="168439" x="2705100" y="4038600"/>
          <p14:tracePt t="168456" x="2603500" y="4064000"/>
          <p14:tracePt t="168473" x="2501900" y="4070350"/>
          <p14:tracePt t="168488" x="2457450" y="4076700"/>
          <p14:tracePt t="168505" x="2444750" y="4089400"/>
          <p14:tracePt t="168522" x="2425700" y="4095750"/>
          <p14:tracePt t="168539" x="2393950" y="4102100"/>
          <p14:tracePt t="168555" x="2362200" y="4114800"/>
          <p14:tracePt t="168572" x="2330450" y="4121150"/>
          <p14:tracePt t="168589" x="2305050" y="4127500"/>
          <p14:tracePt t="168605" x="2279650" y="4133850"/>
          <p14:tracePt t="168622" x="2247900" y="4152900"/>
          <p14:tracePt t="168639" x="2209800" y="4165600"/>
          <p14:tracePt t="168655" x="2165350" y="4184650"/>
          <p14:tracePt t="168672" x="2133600" y="4210050"/>
          <p14:tracePt t="168688" x="1987550" y="4273550"/>
          <p14:tracePt t="168705" x="1866900" y="4305300"/>
          <p14:tracePt t="168722" x="1733550" y="4349750"/>
          <p14:tracePt t="168739" x="1631950" y="4381500"/>
          <p14:tracePt t="168755" x="1549400" y="4406900"/>
          <p14:tracePt t="168772" x="1543050" y="4406900"/>
          <p14:tracePt t="168812" x="1536700" y="4413250"/>
          <p14:tracePt t="169028" x="1530350" y="4413250"/>
          <p14:tracePt t="169052" x="1524000" y="4413250"/>
          <p14:tracePt t="169071" x="1517650" y="4419600"/>
          <p14:tracePt t="169085" x="1498600" y="4425950"/>
          <p14:tracePt t="169093" x="1492250" y="4425950"/>
          <p14:tracePt t="169110" x="1485900" y="4432300"/>
          <p14:tracePt t="169122" x="1473200" y="4438650"/>
          <p14:tracePt t="169139" x="1454150" y="4451350"/>
          <p14:tracePt t="169156" x="1447800" y="4457700"/>
          <p14:tracePt t="169339" x="1447800" y="4464050"/>
          <p14:tracePt t="169365" x="1441450" y="4470400"/>
          <p14:tracePt t="169382" x="1435100" y="4470400"/>
          <p14:tracePt t="169389" x="1428750" y="4476750"/>
          <p14:tracePt t="169421" x="1422400" y="4476750"/>
          <p14:tracePt t="169503" x="1428750" y="4476750"/>
          <p14:tracePt t="169509" x="1479550" y="4483100"/>
          <p14:tracePt t="169517" x="1568450" y="4489450"/>
          <p14:tracePt t="169530" x="1733550" y="4502150"/>
          <p14:tracePt t="169545" x="1955800" y="4502150"/>
          <p14:tracePt t="169561" x="2235200" y="4502150"/>
          <p14:tracePt t="169578" x="2654300" y="4527550"/>
          <p14:tracePt t="169595" x="2933700" y="4552950"/>
          <p14:tracePt t="169612" x="3098800" y="4572000"/>
          <p14:tracePt t="169628" x="3155950" y="4578350"/>
          <p14:tracePt t="169645" x="3194050" y="4584700"/>
          <p14:tracePt t="169662" x="3219450" y="4603750"/>
          <p14:tracePt t="169678" x="3238500" y="4603750"/>
          <p14:tracePt t="169695" x="3270250" y="4610100"/>
          <p14:tracePt t="169711" x="3302000" y="4616450"/>
          <p14:tracePt t="169729" x="3340100" y="4622800"/>
          <p14:tracePt t="169745" x="3390900" y="4635500"/>
          <p14:tracePt t="169762" x="3416300" y="4635500"/>
          <p14:tracePt t="169778" x="3460750" y="4641850"/>
          <p14:tracePt t="169795" x="3473450" y="4641850"/>
          <p14:tracePt t="169812" x="3492500" y="4641850"/>
          <p14:tracePt t="169828" x="3498850" y="4641850"/>
          <p14:tracePt t="169954" x="3505200" y="4641850"/>
          <p14:tracePt t="170189" x="3498850" y="4641850"/>
          <p14:tracePt t="170197" x="3467100" y="4641850"/>
          <p14:tracePt t="170208" x="3435350" y="4641850"/>
          <p14:tracePt t="170214" x="3359150" y="4622800"/>
          <p14:tracePt t="170230" x="3194050" y="4584700"/>
          <p14:tracePt t="170247" x="3067050" y="4565650"/>
          <p14:tracePt t="170263" x="2978150" y="4552950"/>
          <p14:tracePt t="170281" x="2946400" y="4546600"/>
          <p14:tracePt t="170297" x="2940050" y="4546600"/>
          <p14:tracePt t="170315" x="2933700" y="4540250"/>
          <p14:tracePt t="170346" x="2933700" y="4533900"/>
          <p14:tracePt t="170429" x="2927350" y="4527550"/>
          <p14:tracePt t="170437" x="2908300" y="4527550"/>
          <p14:tracePt t="170447" x="2901950" y="4527550"/>
          <p14:tracePt t="170464" x="2863850" y="4521200"/>
          <p14:tracePt t="170482" x="2819400" y="4521200"/>
          <p14:tracePt t="170514" x="2813050" y="4521200"/>
          <p14:tracePt t="170699" x="2800350" y="4521200"/>
          <p14:tracePt t="170716" x="2794000" y="4521200"/>
          <p14:tracePt t="170730" x="2787650" y="4521200"/>
          <p14:tracePt t="170738" x="2781300" y="4521200"/>
          <p14:tracePt t="170747" x="2768600" y="4521200"/>
          <p14:tracePt t="170764" x="2711450" y="4521200"/>
          <p14:tracePt t="170781" x="2584450" y="4521200"/>
          <p14:tracePt t="170797" x="2413000" y="4489450"/>
          <p14:tracePt t="170814" x="2247900" y="4476750"/>
          <p14:tracePt t="170831" x="2095500" y="4451350"/>
          <p14:tracePt t="170848" x="1962150" y="4432300"/>
          <p14:tracePt t="170866" x="1885950" y="4425950"/>
          <p14:tracePt t="170882" x="1847850" y="4413250"/>
          <p14:tracePt t="170897" x="1841500" y="4413250"/>
          <p14:tracePt t="170973" x="1828800" y="4413250"/>
          <p14:tracePt t="170981" x="1809750" y="4413250"/>
          <p14:tracePt t="170990" x="1797050" y="4413250"/>
          <p14:tracePt t="170998" x="1765300" y="4413250"/>
          <p14:tracePt t="171014" x="1663700" y="4400550"/>
          <p14:tracePt t="171031" x="1606550" y="4394200"/>
          <p14:tracePt t="171048" x="1562100" y="4381500"/>
          <p14:tracePt t="171060" x="1530350" y="4375150"/>
          <p14:tracePt t="171106" x="1517650" y="4375150"/>
          <p14:tracePt t="171189" x="1504950" y="4375150"/>
          <p14:tracePt t="171229" x="1504950" y="4381500"/>
          <p14:tracePt t="171245" x="1485900" y="4387850"/>
          <p14:tracePt t="171255" x="1460500" y="4387850"/>
          <p14:tracePt t="171264" x="1447800" y="4394200"/>
          <p14:tracePt t="171282" x="1390650" y="4394200"/>
          <p14:tracePt t="171298" x="1320800" y="4400550"/>
          <p14:tracePt t="171314" x="1295400" y="4400550"/>
          <p14:tracePt t="171331" x="1282700" y="4400550"/>
          <p14:tracePt t="172011" x="1282700" y="4387850"/>
          <p14:tracePt t="172027" x="1282700" y="4381500"/>
          <p14:tracePt t="172037" x="1282700" y="4375150"/>
          <p14:tracePt t="172043" x="1276350" y="4368800"/>
          <p14:tracePt t="172051" x="1276350" y="4362450"/>
          <p14:tracePt t="172067" x="1276350" y="4343400"/>
          <p14:tracePt t="172084" x="1282700" y="4298950"/>
          <p14:tracePt t="172101" x="1327150" y="4235450"/>
          <p14:tracePt t="172117" x="1371600" y="4159250"/>
          <p14:tracePt t="172134" x="1390650" y="4102100"/>
          <p14:tracePt t="172151" x="1390650" y="4057650"/>
          <p14:tracePt t="172168" x="1397000" y="4025900"/>
          <p14:tracePt t="172184" x="1397000" y="4000500"/>
          <p14:tracePt t="172201" x="1397000" y="3975100"/>
          <p14:tracePt t="172218" x="1397000" y="3949700"/>
          <p14:tracePt t="172234" x="1397000" y="3937000"/>
          <p14:tracePt t="172251" x="1397000" y="3930650"/>
          <p14:tracePt t="172997" x="1416050" y="3930650"/>
          <p14:tracePt t="173005" x="1422400" y="3930650"/>
          <p14:tracePt t="173012" x="1441450" y="3937000"/>
          <p14:tracePt t="173021" x="1447800" y="3937000"/>
          <p14:tracePt t="173038" x="1492250" y="3956050"/>
          <p14:tracePt t="173055" x="1530350" y="3962400"/>
          <p14:tracePt t="173062" x="1549400" y="3968750"/>
          <p14:tracePt t="173071" x="1574800" y="3975100"/>
          <p14:tracePt t="173088" x="1612900" y="3987800"/>
          <p14:tracePt t="173104" x="1651000" y="3987800"/>
          <p14:tracePt t="173121" x="1708150" y="3994150"/>
          <p14:tracePt t="173138" x="1746250" y="3994150"/>
          <p14:tracePt t="173154" x="1797050" y="3994150"/>
          <p14:tracePt t="173171" x="1816100" y="3994150"/>
          <p14:tracePt t="173188" x="1835150" y="3994150"/>
          <p14:tracePt t="173204" x="1841500" y="3994150"/>
          <p14:tracePt t="173343" x="1847850" y="3994150"/>
          <p14:tracePt t="173350" x="1860550" y="3994150"/>
          <p14:tracePt t="173360" x="1866900" y="3994150"/>
          <p14:tracePt t="173372" x="1924050" y="3994150"/>
          <p14:tracePt t="173388" x="1981200" y="3987800"/>
          <p14:tracePt t="173405" x="2051050" y="3975100"/>
          <p14:tracePt t="173421" x="2146300" y="3975100"/>
          <p14:tracePt t="173438" x="2254250" y="3975100"/>
          <p14:tracePt t="173455" x="2413000" y="3975100"/>
          <p14:tracePt t="173471" x="2590800" y="3975100"/>
          <p14:tracePt t="173488" x="2800350" y="3975100"/>
          <p14:tracePt t="173505" x="2990850" y="3975100"/>
          <p14:tracePt t="173521" x="3187700" y="3975100"/>
          <p14:tracePt t="173539" x="3327400" y="3975100"/>
          <p14:tracePt t="173555" x="3473450" y="3943350"/>
          <p14:tracePt t="173572" x="3536950" y="3937000"/>
          <p14:tracePt t="173588" x="3575050" y="3937000"/>
          <p14:tracePt t="173605" x="3587750" y="3937000"/>
          <p14:tracePt t="173638" x="3594100" y="3937000"/>
          <p14:tracePt t="173845" x="3613150" y="3937000"/>
          <p14:tracePt t="173851" x="3657600" y="3937000"/>
          <p14:tracePt t="173860" x="3727450" y="3937000"/>
          <p14:tracePt t="173868" x="3816350" y="3937000"/>
          <p14:tracePt t="173885" x="4064000" y="3956050"/>
          <p14:tracePt t="173902" x="4476750" y="3956050"/>
          <p14:tracePt t="173918" x="4953000" y="3956050"/>
          <p14:tracePt t="173935" x="5295900" y="3956050"/>
          <p14:tracePt t="173952" x="5575300" y="3930650"/>
          <p14:tracePt t="173968" x="5746750" y="3905250"/>
          <p14:tracePt t="173985" x="5854700" y="3898900"/>
          <p14:tracePt t="174002" x="5924550" y="3898900"/>
          <p14:tracePt t="174019" x="5994400" y="3898900"/>
          <p14:tracePt t="174035" x="6045200" y="3898900"/>
          <p14:tracePt t="174052" x="6083300" y="3898900"/>
          <p14:tracePt t="174069" x="6146800" y="3898900"/>
          <p14:tracePt t="174085" x="6223000" y="3898900"/>
          <p14:tracePt t="174102" x="6330950" y="3898900"/>
          <p14:tracePt t="174119" x="6407150" y="3898900"/>
          <p14:tracePt t="174135" x="6470650" y="3898900"/>
          <p14:tracePt t="174152" x="6521450" y="3886200"/>
          <p14:tracePt t="174169" x="6527800" y="3879850"/>
          <p14:tracePt t="174373" x="6515100" y="3879850"/>
          <p14:tracePt t="174384" x="6496050" y="3879850"/>
          <p14:tracePt t="174392" x="6419850" y="3886200"/>
          <p14:tracePt t="174399" x="6330950" y="3892550"/>
          <p14:tracePt t="174413" x="6045200" y="3892550"/>
          <p14:tracePt t="174430" x="5549900" y="3949700"/>
          <p14:tracePt t="174447" x="4927600" y="4019550"/>
          <p14:tracePt t="174464" x="4324350" y="4102100"/>
          <p14:tracePt t="174480" x="3810000" y="4165600"/>
          <p14:tracePt t="174497" x="3435350" y="4229100"/>
          <p14:tracePt t="174514" x="3181350" y="4254500"/>
          <p14:tracePt t="174531" x="3028950" y="4273550"/>
          <p14:tracePt t="174547" x="2952750" y="4292600"/>
          <p14:tracePt t="174563" x="2889250" y="4305300"/>
          <p14:tracePt t="174580" x="2870200" y="4305300"/>
          <p14:tracePt t="174597" x="2838450" y="4305300"/>
          <p14:tracePt t="174613" x="2774950" y="4305300"/>
          <p14:tracePt t="174630" x="2686050" y="4305300"/>
          <p14:tracePt t="174647" x="2578100" y="4305300"/>
          <p14:tracePt t="174663" x="2463800" y="4305300"/>
          <p14:tracePt t="174681" x="2336800" y="4305300"/>
          <p14:tracePt t="174697" x="2209800" y="4305300"/>
          <p14:tracePt t="174713" x="2051050" y="4330700"/>
          <p14:tracePt t="174732" x="1835150" y="4356100"/>
          <p14:tracePt t="174747" x="1485900" y="4419600"/>
          <p14:tracePt t="174764" x="1346200" y="4464050"/>
          <p14:tracePt t="174780" x="1263650" y="4483100"/>
          <p14:tracePt t="174797" x="1244600" y="4495800"/>
          <p14:tracePt t="174814" x="1238250" y="4502150"/>
          <p14:tracePt t="174910" x="1231900" y="4502150"/>
          <p14:tracePt t="175189" x="1244600" y="4502150"/>
          <p14:tracePt t="175196" x="1250950" y="4502150"/>
          <p14:tracePt t="175204" x="1263650" y="4502150"/>
          <p14:tracePt t="175213" x="1282700" y="4502150"/>
          <p14:tracePt t="175229" x="1314450" y="4502150"/>
          <p14:tracePt t="175246" x="1358900" y="4502150"/>
          <p14:tracePt t="175263" x="1403350" y="4502150"/>
          <p14:tracePt t="175279" x="1454150" y="4502150"/>
          <p14:tracePt t="175296" x="1492250" y="4502150"/>
          <p14:tracePt t="175312" x="1517650" y="4502150"/>
          <p14:tracePt t="175329" x="1530350" y="4502150"/>
          <p14:tracePt t="175346" x="1536700" y="4502150"/>
          <p14:tracePt t="175424" x="1543050" y="4502150"/>
          <p14:tracePt t="175440" x="1549400" y="4502150"/>
          <p14:tracePt t="175560" x="1562100" y="4502150"/>
          <p14:tracePt t="175576" x="1574800" y="4502150"/>
          <p14:tracePt t="175592" x="1587500" y="4502150"/>
          <p14:tracePt t="175616" x="1593850" y="4495800"/>
          <p14:tracePt t="175624" x="1600200" y="4495800"/>
          <p14:tracePt t="175640" x="1606550" y="4495800"/>
          <p14:tracePt t="175646" x="1619250" y="4495800"/>
          <p14:tracePt t="175663" x="1631950" y="4495800"/>
          <p14:tracePt t="175680" x="1638300" y="4495800"/>
          <p14:tracePt t="175696" x="1651000" y="4489450"/>
          <p14:tracePt t="175713" x="1657350" y="4489450"/>
          <p14:tracePt t="175884" x="1670050" y="4489450"/>
          <p14:tracePt t="175893" x="1676400" y="4489450"/>
          <p14:tracePt t="175901" x="1682750" y="4489450"/>
          <p14:tracePt t="175913" x="1695450" y="4489450"/>
          <p14:tracePt t="176822" x="1701800" y="4489450"/>
          <p14:tracePt t="176830" x="1714500" y="4495800"/>
          <p14:tracePt t="176837" x="1720850" y="4495800"/>
          <p14:tracePt t="176846" x="1727200" y="4495800"/>
          <p14:tracePt t="176862" x="1746250" y="4495800"/>
          <p14:tracePt t="176878" x="1758950" y="4495800"/>
          <p14:tracePt t="176895" x="1771650" y="4502150"/>
          <p14:tracePt t="177088" x="1771650" y="4508500"/>
          <p14:tracePt t="177345" x="1771650" y="4514850"/>
          <p14:tracePt t="177366" x="1771650" y="4521200"/>
          <p14:tracePt t="177409" x="1765300" y="4521200"/>
          <p14:tracePt t="177471" x="1758950" y="4521200"/>
          <p14:tracePt t="177477" x="1752600" y="4521200"/>
          <p14:tracePt t="177494" x="1746250" y="4521200"/>
          <p14:tracePt t="177502" x="1739900" y="4521200"/>
          <p14:tracePt t="177519" x="1720850" y="4527550"/>
          <p14:tracePt t="177536" x="1708150" y="4527550"/>
          <p14:tracePt t="177553" x="1701800" y="4527550"/>
          <p14:tracePt t="177569" x="1695450" y="4527550"/>
          <p14:tracePt t="177578" x="1682750" y="4527550"/>
          <p14:tracePt t="177593" x="1670050" y="4527550"/>
          <p14:tracePt t="177603" x="1657350" y="4527550"/>
          <p14:tracePt t="177619" x="1625600" y="4527550"/>
          <p14:tracePt t="177637" x="1593850" y="4527550"/>
          <p14:tracePt t="177653" x="1581150" y="4527550"/>
          <p14:tracePt t="177670" x="1574800" y="4527550"/>
          <p14:tracePt t="177703" x="1549400" y="4527550"/>
          <p14:tracePt t="177720" x="1524000" y="4527550"/>
          <p14:tracePt t="177736" x="1492250" y="4527550"/>
          <p14:tracePt t="177753" x="1473200" y="4527550"/>
          <p14:tracePt t="177770" x="1460500" y="4527550"/>
          <p14:tracePt t="178056" x="1454150" y="4527550"/>
          <p14:tracePt t="178080" x="1447800" y="4527550"/>
          <p14:tracePt t="178096" x="1441450" y="4527550"/>
          <p14:tracePt t="178106" x="1435100" y="4527550"/>
          <p14:tracePt t="178114" x="1428750" y="4527550"/>
          <p14:tracePt t="178131" x="1422400" y="4527550"/>
          <p14:tracePt t="178153" x="1416050" y="4527550"/>
          <p14:tracePt t="178666" x="1447800" y="4527550"/>
          <p14:tracePt t="178673" x="1479550" y="4527550"/>
          <p14:tracePt t="178685" x="1517650" y="4533900"/>
          <p14:tracePt t="178702" x="1663700" y="4559300"/>
          <p14:tracePt t="178717" x="1739900" y="4572000"/>
          <p14:tracePt t="178734" x="1765300" y="4572000"/>
          <p14:tracePt t="178751" x="1771650" y="4572000"/>
          <p14:tracePt t="179072" x="1765300" y="4572000"/>
          <p14:tracePt t="179088" x="1752600" y="4572000"/>
          <p14:tracePt t="179143" x="1816100" y="4572000"/>
          <p14:tracePt t="179153" x="1898650" y="4572000"/>
          <p14:tracePt t="179157" x="2019300" y="4572000"/>
          <p14:tracePt t="179171" x="2120900" y="4552950"/>
          <p14:tracePt t="179181" x="2260600" y="4533900"/>
          <p14:tracePt t="179197" x="2540000" y="4502150"/>
          <p14:tracePt t="179213" x="2921000" y="4489450"/>
          <p14:tracePt t="179230" x="3060700" y="4489450"/>
          <p14:tracePt t="179247" x="3111500" y="4489450"/>
          <p14:tracePt t="179264" x="3130550" y="4489450"/>
          <p14:tracePt t="179297" x="3136900" y="4495800"/>
          <p14:tracePt t="179323" x="3136900" y="4502150"/>
          <p14:tracePt t="179336" x="3136900" y="4508500"/>
          <p14:tracePt t="179356" x="3130550" y="4514850"/>
          <p14:tracePt t="179371" x="3124200" y="4521200"/>
          <p14:tracePt t="179381" x="3117850" y="4521200"/>
          <p14:tracePt t="179399" x="3098800" y="4527550"/>
          <p14:tracePt t="179414" x="3092450" y="4540250"/>
          <p14:tracePt t="179430" x="3086100" y="4546600"/>
          <p14:tracePt t="179447" x="3073400" y="4546600"/>
          <p14:tracePt t="179480" x="3067050" y="4552950"/>
          <p14:tracePt t="179585" x="3067050" y="4559300"/>
          <p14:tracePt t="179593" x="3060700" y="4559300"/>
          <p14:tracePt t="179602" x="3048000" y="4559300"/>
          <p14:tracePt t="179614" x="3003550" y="4565650"/>
          <p14:tracePt t="179630" x="2940050" y="4565650"/>
          <p14:tracePt t="179647" x="2876550" y="4565650"/>
          <p14:tracePt t="179664" x="2825750" y="4565650"/>
          <p14:tracePt t="179681" x="2819400" y="4565650"/>
          <p14:tracePt t="179697" x="2813050" y="4565650"/>
          <p14:tracePt t="179943" x="2825750" y="4565650"/>
          <p14:tracePt t="179952" x="2857500" y="4572000"/>
          <p14:tracePt t="179960" x="2901950" y="4584700"/>
          <p14:tracePt t="179967" x="2978150" y="4597400"/>
          <p14:tracePt t="179983" x="3143250" y="4616450"/>
          <p14:tracePt t="180000" x="3321050" y="4641850"/>
          <p14:tracePt t="180017" x="3460750" y="4654550"/>
          <p14:tracePt t="180034" x="3511550" y="4667250"/>
          <p14:tracePt t="180090" x="3486150" y="4667250"/>
          <p14:tracePt t="180098" x="3467100" y="4667250"/>
          <p14:tracePt t="180107" x="3422650" y="4667250"/>
          <p14:tracePt t="180118" x="3390900" y="4667250"/>
          <p14:tracePt t="180134" x="3365500" y="4667250"/>
          <p14:tracePt t="180322" x="3359150" y="4667250"/>
          <p14:tracePt t="180330" x="3352800" y="4667250"/>
          <p14:tracePt t="180345" x="3346450" y="4667250"/>
          <p14:tracePt t="180356" x="3333750" y="4667250"/>
          <p14:tracePt t="180374" x="3308350" y="4667250"/>
          <p14:tracePt t="180391" x="3263900" y="4667250"/>
          <p14:tracePt t="180406" x="3257550" y="4667250"/>
          <p14:tracePt t="180563" x="3251200" y="4660900"/>
          <p14:tracePt t="180579" x="3244850" y="4648200"/>
          <p14:tracePt t="180585" x="3238500" y="4648200"/>
          <p14:tracePt t="180595" x="3232150" y="4641850"/>
          <p14:tracePt t="180606" x="3194050" y="4610100"/>
          <p14:tracePt t="180623" x="3175000" y="4597400"/>
          <p14:tracePt t="180640" x="3149600" y="4584700"/>
          <p14:tracePt t="180656" x="3124200" y="4572000"/>
          <p14:tracePt t="180673" x="3105150" y="4565650"/>
          <p14:tracePt t="180913" x="3098800" y="4565650"/>
          <p14:tracePt t="181178" x="3092450" y="4559300"/>
          <p14:tracePt t="181186" x="3067050" y="4546600"/>
          <p14:tracePt t="181195" x="3048000" y="4546600"/>
          <p14:tracePt t="181211" x="3022600" y="4540250"/>
          <p14:tracePt t="181228" x="3009900" y="4540250"/>
          <p14:tracePt t="181245" x="3003550" y="4540250"/>
          <p14:tracePt t="183961" x="2990850" y="4540250"/>
          <p14:tracePt t="183969" x="2971800" y="4540250"/>
          <p14:tracePt t="183976" x="2959100" y="4533900"/>
          <p14:tracePt t="183985" x="2933700" y="4527550"/>
          <p14:tracePt t="184002" x="2876550" y="4521200"/>
          <p14:tracePt t="184019" x="2844800" y="4514850"/>
          <p14:tracePt t="184036" x="2813050" y="4508500"/>
          <p14:tracePt t="184052" x="2781300" y="4495800"/>
          <p14:tracePt t="184069" x="2736850" y="4495800"/>
          <p14:tracePt t="184086" x="2698750" y="4489450"/>
          <p14:tracePt t="184091" x="2679700" y="4489450"/>
          <p14:tracePt t="184102" x="2667000" y="4489450"/>
          <p14:tracePt t="184119" x="2647950" y="4489450"/>
          <p14:tracePt t="184136" x="2641600" y="4489450"/>
          <p14:tracePt t="184153" x="2628900" y="4489450"/>
          <p14:tracePt t="184172" x="2622550" y="4489450"/>
          <p14:tracePt t="184188" x="2603500" y="4489450"/>
          <p14:tracePt t="184202" x="2590800" y="4489450"/>
          <p14:tracePt t="184219" x="2514600" y="4489450"/>
          <p14:tracePt t="184236" x="2470150" y="4483100"/>
          <p14:tracePt t="184252" x="2425700" y="4476750"/>
          <p14:tracePt t="184269" x="2393950" y="4470400"/>
          <p14:tracePt t="184286" x="2362200" y="4470400"/>
          <p14:tracePt t="184302" x="2355850" y="4470400"/>
          <p14:tracePt t="185772" x="2336800" y="4470400"/>
          <p14:tracePt t="185780" x="2311400" y="4470400"/>
          <p14:tracePt t="185789" x="2286000" y="4470400"/>
          <p14:tracePt t="185798" x="2254250" y="4470400"/>
          <p14:tracePt t="185814" x="2222500" y="4470400"/>
          <p14:tracePt t="185832" x="2197100" y="4470400"/>
          <p14:tracePt t="185848" x="2184400" y="4470400"/>
          <p14:tracePt t="185864" x="2171700" y="4470400"/>
          <p14:tracePt t="185898" x="2165350" y="4470400"/>
          <p14:tracePt t="185914" x="2159000" y="4470400"/>
          <p14:tracePt t="185931" x="2152650" y="4470400"/>
          <p14:tracePt t="185948" x="2146300" y="4470400"/>
          <p14:tracePt t="185980" x="2133600" y="4476750"/>
          <p14:tracePt t="185989" x="2127250" y="4476750"/>
          <p14:tracePt t="186012" x="2114550" y="4483100"/>
          <p14:tracePt t="186035" x="2101850" y="4483100"/>
          <p14:tracePt t="186041" x="2095500" y="4489450"/>
          <p14:tracePt t="186058" x="2089150" y="4489450"/>
          <p14:tracePt t="186067" x="2076450" y="4489450"/>
          <p14:tracePt t="186082" x="2063750" y="4489450"/>
          <p14:tracePt t="186098" x="2025650" y="4489450"/>
          <p14:tracePt t="186114" x="2006600" y="4489450"/>
          <p14:tracePt t="186131" x="1981200" y="4489450"/>
          <p14:tracePt t="186148" x="1962150" y="4489450"/>
          <p14:tracePt t="186164" x="1930400" y="4489450"/>
          <p14:tracePt t="186181" x="1885950" y="4489450"/>
          <p14:tracePt t="186198" x="1841500" y="4489450"/>
          <p14:tracePt t="186215" x="1797050" y="4489450"/>
          <p14:tracePt t="186231" x="1765300" y="4489450"/>
          <p14:tracePt t="186250" x="1752600" y="4489450"/>
          <p14:tracePt t="186265" x="1746250" y="4489450"/>
          <p14:tracePt t="186372" x="1739900" y="4489450"/>
          <p14:tracePt t="186380" x="1733550" y="4489450"/>
          <p14:tracePt t="186395" x="1727200" y="4489450"/>
          <p14:tracePt t="186405" x="1720850" y="4489450"/>
          <p14:tracePt t="186415" x="1714500" y="4489450"/>
          <p14:tracePt t="186432" x="1682750" y="4489450"/>
          <p14:tracePt t="186448" x="1606550" y="4489450"/>
          <p14:tracePt t="186465" x="1574800" y="4489450"/>
          <p14:tracePt t="186482" x="1543050" y="4489450"/>
          <p14:tracePt t="186498" x="1530350" y="4489450"/>
          <p14:tracePt t="186699" x="1524000" y="4489450"/>
          <p14:tracePt t="186733" x="1524000" y="4495800"/>
          <p14:tracePt t="187325" x="1524000" y="4502150"/>
          <p14:tracePt t="187343" x="1549400" y="4502150"/>
          <p14:tracePt t="187348" x="1568450" y="4502150"/>
          <p14:tracePt t="187357" x="1606550" y="4508500"/>
          <p14:tracePt t="187366" x="1625600" y="4508500"/>
          <p14:tracePt t="187383" x="1676400" y="4514850"/>
          <p14:tracePt t="187399" x="1727200" y="4533900"/>
          <p14:tracePt t="187416" x="1733550" y="4540250"/>
          <p14:tracePt t="187613" x="1727200" y="4540250"/>
          <p14:tracePt t="187642" x="1714500" y="4540250"/>
          <p14:tracePt t="187651" x="1708150" y="4540250"/>
          <p14:tracePt t="187686" x="1701800" y="4540250"/>
          <p14:tracePt t="187693" x="1689100" y="4540250"/>
          <p14:tracePt t="187710" x="1670050" y="4540250"/>
          <p14:tracePt t="187720" x="1663700" y="4540250"/>
          <p14:tracePt t="187738" x="1612900" y="4540250"/>
          <p14:tracePt t="187753" x="1587500" y="4540250"/>
          <p14:tracePt t="187770" x="1568450" y="4540250"/>
          <p14:tracePt t="187787" x="1555750" y="4540250"/>
          <p14:tracePt t="187804" x="1543050" y="4540250"/>
          <p14:tracePt t="187820" x="1504950" y="4533900"/>
          <p14:tracePt t="187837" x="1454150" y="4521200"/>
          <p14:tracePt t="187853" x="1403350" y="4514850"/>
          <p14:tracePt t="187870" x="1371600" y="4495800"/>
          <p14:tracePt t="187887" x="1339850" y="4495800"/>
          <p14:tracePt t="187903" x="1320800" y="4489450"/>
          <p14:tracePt t="187920" x="1308100" y="4470400"/>
          <p14:tracePt t="187937" x="1282700" y="4445000"/>
          <p14:tracePt t="187953" x="1270000" y="4419600"/>
          <p14:tracePt t="187970" x="1263650" y="4413250"/>
          <p14:tracePt t="187987" x="1257300" y="4400550"/>
          <p14:tracePt t="188003" x="1257300" y="4387850"/>
          <p14:tracePt t="188020" x="1257300" y="4368800"/>
          <p14:tracePt t="188037" x="1257300" y="4343400"/>
          <p14:tracePt t="188053" x="1257300" y="4311650"/>
          <p14:tracePt t="188070" x="1270000" y="4260850"/>
          <p14:tracePt t="188087" x="1276350" y="4235450"/>
          <p14:tracePt t="188094" x="1282700" y="4229100"/>
          <p14:tracePt t="188103" x="1295400" y="4216400"/>
          <p14:tracePt t="188120" x="1308100" y="4197350"/>
          <p14:tracePt t="188138" x="1327150" y="4178300"/>
          <p14:tracePt t="188154" x="1333500" y="4171950"/>
          <p14:tracePt t="188171" x="1352550" y="4146550"/>
          <p14:tracePt t="188187" x="1365250" y="4140200"/>
          <p14:tracePt t="188204" x="1390650" y="4121150"/>
          <p14:tracePt t="188220" x="1409700" y="4121150"/>
          <p14:tracePt t="188237" x="1447800" y="4121150"/>
          <p14:tracePt t="188254" x="1479550" y="4121150"/>
          <p14:tracePt t="188271" x="1536700" y="4121150"/>
          <p14:tracePt t="188287" x="1568450" y="4121150"/>
          <p14:tracePt t="188304" x="1600200" y="4121150"/>
          <p14:tracePt t="188321" x="1625600" y="4121150"/>
          <p14:tracePt t="188337" x="1676400" y="4121150"/>
          <p14:tracePt t="188354" x="1746250" y="4127500"/>
          <p14:tracePt t="188370" x="1816100" y="4140200"/>
          <p14:tracePt t="188387" x="1866900" y="4159250"/>
          <p14:tracePt t="188404" x="1917700" y="4171950"/>
          <p14:tracePt t="188420" x="1924050" y="4171950"/>
          <p14:tracePt t="188460" x="1930400" y="4178300"/>
          <p14:tracePt t="188470" x="1930400" y="4184650"/>
          <p14:tracePt t="188487" x="1936750" y="4191000"/>
          <p14:tracePt t="188504" x="1936750" y="4216400"/>
          <p14:tracePt t="188521" x="1936750" y="4235450"/>
          <p14:tracePt t="188537" x="1936750" y="4254500"/>
          <p14:tracePt t="188554" x="1936750" y="4279900"/>
          <p14:tracePt t="188587" x="1936750" y="4292600"/>
          <p14:tracePt t="188604" x="1936750" y="4298950"/>
          <p14:tracePt t="188621" x="1930400" y="4305300"/>
          <p14:tracePt t="188637" x="1924050" y="4311650"/>
          <p14:tracePt t="188654" x="1905000" y="4330700"/>
          <p14:tracePt t="188671" x="1898650" y="4343400"/>
          <p14:tracePt t="188688" x="1892300" y="4343400"/>
          <p14:tracePt t="188705" x="1885950" y="4349750"/>
          <p14:tracePt t="188722" x="1879600" y="4356100"/>
          <p14:tracePt t="188739" x="1860550" y="4368800"/>
          <p14:tracePt t="188754" x="1841500" y="4375150"/>
          <p14:tracePt t="188771" x="1841500" y="4381500"/>
          <p14:tracePt t="188787" x="1822450" y="4387850"/>
          <p14:tracePt t="188804" x="1816100" y="4394200"/>
          <p14:tracePt t="188821" x="1803400" y="4406900"/>
          <p14:tracePt t="188837" x="1771650" y="4413250"/>
          <p14:tracePt t="188854" x="1758950" y="4432300"/>
          <p14:tracePt t="188871" x="1746250" y="4432300"/>
          <p14:tracePt t="188887" x="1746250" y="4438650"/>
          <p14:tracePt t="188904" x="1739900" y="4438650"/>
          <p14:tracePt t="188921" x="1727200" y="4438650"/>
          <p14:tracePt t="188940" x="1714500" y="4445000"/>
          <p14:tracePt t="188954" x="1701800" y="4451350"/>
          <p14:tracePt t="188971" x="1689100" y="4451350"/>
          <p14:tracePt t="188989" x="1682750" y="4457700"/>
          <p14:tracePt t="189004" x="1670050" y="4457700"/>
          <p14:tracePt t="189021" x="1631950" y="4457700"/>
          <p14:tracePt t="189038" x="1600200" y="4457700"/>
          <p14:tracePt t="189054" x="1593850" y="4457700"/>
          <p14:tracePt t="189071" x="1574800" y="4457700"/>
          <p14:tracePt t="189088" x="1562100" y="4457700"/>
          <p14:tracePt t="189099" x="1549400" y="4457700"/>
          <p14:tracePt t="189121" x="1543050" y="4457700"/>
          <p14:tracePt t="189144" x="1530350" y="4457700"/>
          <p14:tracePt t="189220" x="1524000" y="4457700"/>
          <p14:tracePt t="189226" x="1517650" y="4457700"/>
          <p14:tracePt t="189238" x="1511300" y="4457700"/>
          <p14:tracePt t="189257" x="1498600" y="4457700"/>
          <p14:tracePt t="189271" x="1479550" y="4457700"/>
          <p14:tracePt t="189288" x="1460500" y="4457700"/>
          <p14:tracePt t="189304" x="1447800" y="4457700"/>
          <p14:tracePt t="189323" x="1428750" y="4451350"/>
          <p14:tracePt t="189338" x="1422400" y="4445000"/>
          <p14:tracePt t="189397" x="1416050" y="4438650"/>
          <p14:tracePt t="189403" x="1409700" y="4432300"/>
          <p14:tracePt t="189419" x="1403350" y="4432300"/>
          <p14:tracePt t="189447" x="1397000" y="4425950"/>
          <p14:tracePt t="189463" x="1384300" y="4419600"/>
          <p14:tracePt t="189471" x="1384300" y="4413250"/>
          <p14:tracePt t="189480" x="1377950" y="4413250"/>
          <p14:tracePt t="189488" x="1377950" y="4406900"/>
          <p14:tracePt t="189505" x="1377950" y="4387850"/>
          <p14:tracePt t="189521" x="1377950" y="4381500"/>
          <p14:tracePt t="189538" x="1377950" y="4349750"/>
          <p14:tracePt t="189555" x="1377950" y="4337050"/>
          <p14:tracePt t="189572" x="1377950" y="4330700"/>
          <p14:tracePt t="189588" x="1377950" y="4318000"/>
          <p14:tracePt t="189605" x="1377950" y="4305300"/>
          <p14:tracePt t="189621" x="1384300" y="4298950"/>
          <p14:tracePt t="189638" x="1384300" y="4292600"/>
          <p14:tracePt t="189655" x="1384300" y="4286250"/>
          <p14:tracePt t="189671" x="1390650" y="4267200"/>
          <p14:tracePt t="189689" x="1409700" y="4254500"/>
          <p14:tracePt t="189706" x="1416050" y="4248150"/>
          <p14:tracePt t="189723" x="1435100" y="4222750"/>
          <p14:tracePt t="189738" x="1454150" y="4210050"/>
          <p14:tracePt t="189755" x="1460500" y="4203700"/>
          <p14:tracePt t="189772" x="1473200" y="4197350"/>
          <p14:tracePt t="189788" x="1485900" y="4191000"/>
          <p14:tracePt t="189805" x="1498600" y="4184650"/>
          <p14:tracePt t="189822" x="1511300" y="4178300"/>
          <p14:tracePt t="189838" x="1536700" y="4171950"/>
          <p14:tracePt t="189855" x="1555750" y="4165600"/>
          <p14:tracePt t="189872" x="1568450" y="4165600"/>
          <p14:tracePt t="189889" x="1587500" y="4159250"/>
          <p14:tracePt t="189906" x="1606550" y="4159250"/>
          <p14:tracePt t="189922" x="1625600" y="4159250"/>
          <p14:tracePt t="189955" x="1631950" y="4159250"/>
          <p14:tracePt t="189974" x="1638300" y="4159250"/>
          <p14:tracePt t="189991" x="1644650" y="4159250"/>
          <p14:tracePt t="190006" x="1657350" y="4159250"/>
          <p14:tracePt t="190022" x="1676400" y="4159250"/>
          <p14:tracePt t="190038" x="1682750" y="4159250"/>
          <p14:tracePt t="190055" x="1695450" y="4171950"/>
          <p14:tracePt t="190072" x="1714500" y="4178300"/>
          <p14:tracePt t="190088" x="1714500" y="4184650"/>
          <p14:tracePt t="190105" x="1720850" y="4191000"/>
          <p14:tracePt t="190122" x="1727200" y="4197350"/>
          <p14:tracePt t="190139" x="1733550" y="4203700"/>
          <p14:tracePt t="190155" x="1739900" y="4210050"/>
          <p14:tracePt t="190172" x="1739900" y="4222750"/>
          <p14:tracePt t="190189" x="1746250" y="4229100"/>
          <p14:tracePt t="190229" x="1746250" y="4235450"/>
          <p14:tracePt t="190235" x="1746250" y="4248150"/>
          <p14:tracePt t="190251" x="1746250" y="4254500"/>
          <p14:tracePt t="190262" x="1746250" y="4260850"/>
          <p14:tracePt t="190272" x="1746250" y="4273550"/>
          <p14:tracePt t="190289" x="1746250" y="4279900"/>
          <p14:tracePt t="190305" x="1746250" y="4298950"/>
          <p14:tracePt t="190323" x="1746250" y="4305300"/>
          <p14:tracePt t="190358" x="1746250" y="4318000"/>
          <p14:tracePt t="190376" x="1746250" y="4324350"/>
          <p14:tracePt t="190399" x="1739900" y="4330700"/>
          <p14:tracePt t="190406" x="1733550" y="4343400"/>
          <p14:tracePt t="190432" x="1727200" y="4356100"/>
          <p14:tracePt t="190454" x="1720850" y="4368800"/>
          <p14:tracePt t="190470" x="1714500" y="4375150"/>
          <p14:tracePt t="190485" x="1708150" y="4387850"/>
          <p14:tracePt t="190516" x="1701800" y="4394200"/>
          <p14:tracePt t="190540" x="1695450" y="4400550"/>
          <p14:tracePt t="190574" x="1695450" y="4406900"/>
          <p14:tracePt t="190580" x="1682750" y="4413250"/>
          <p14:tracePt t="190596" x="1676400" y="4419600"/>
          <p14:tracePt t="190628" x="1670050" y="4425950"/>
          <p14:tracePt t="190668" x="1663700" y="4432300"/>
          <p14:tracePt t="190679" x="1657350" y="4432300"/>
          <p14:tracePt t="190700" x="1651000" y="4438650"/>
          <p14:tracePt t="190732" x="1644650" y="4445000"/>
          <p14:tracePt t="190756" x="1638300" y="4451350"/>
          <p14:tracePt t="190772" x="1631950" y="4451350"/>
          <p14:tracePt t="190780" x="1625600" y="4451350"/>
          <p14:tracePt t="190789" x="1619250" y="4451350"/>
          <p14:tracePt t="190806" x="1593850" y="4451350"/>
          <p14:tracePt t="190823" x="1581150" y="4451350"/>
          <p14:tracePt t="190839" x="1574800" y="4464050"/>
          <p14:tracePt t="190856" x="1562100" y="4464050"/>
          <p14:tracePt t="190873" x="1555750" y="4464050"/>
          <p14:tracePt t="190890" x="1543050" y="4464050"/>
          <p14:tracePt t="190907" x="1517650" y="4464050"/>
          <p14:tracePt t="190922" x="1492250" y="4464050"/>
          <p14:tracePt t="190939" x="1460500" y="4464050"/>
          <p14:tracePt t="190956" x="1441450" y="4464050"/>
          <p14:tracePt t="190973" x="1428750" y="4457700"/>
          <p14:tracePt t="190989" x="1416050" y="4451350"/>
          <p14:tracePt t="191006" x="1409700" y="4451350"/>
          <p14:tracePt t="191023" x="1403350" y="4445000"/>
          <p14:tracePt t="191039" x="1397000" y="4432300"/>
          <p14:tracePt t="191056" x="1377950" y="4432300"/>
          <p14:tracePt t="191072" x="1371600" y="4419600"/>
          <p14:tracePt t="191089" x="1365250" y="4419600"/>
          <p14:tracePt t="191106" x="1365250" y="4413250"/>
          <p14:tracePt t="191123" x="1358900" y="4394200"/>
          <p14:tracePt t="191139" x="1352550" y="4381500"/>
          <p14:tracePt t="191156" x="1352550" y="4362450"/>
          <p14:tracePt t="191173" x="1352550" y="4349750"/>
          <p14:tracePt t="191189" x="1352550" y="4330700"/>
          <p14:tracePt t="191206" x="1352550" y="4324350"/>
          <p14:tracePt t="191223" x="1352550" y="4305300"/>
          <p14:tracePt t="191240" x="1365250" y="4292600"/>
          <p14:tracePt t="191257" x="1365250" y="4279900"/>
          <p14:tracePt t="191273" x="1377950" y="4267200"/>
          <p14:tracePt t="191290" x="1390650" y="4254500"/>
          <p14:tracePt t="191306" x="1397000" y="4241800"/>
          <p14:tracePt t="191323" x="1397000" y="4229100"/>
          <p14:tracePt t="191340" x="1416050" y="4203700"/>
          <p14:tracePt t="191356" x="1435100" y="4184650"/>
          <p14:tracePt t="191373" x="1454150" y="4171950"/>
          <p14:tracePt t="191390" x="1473200" y="4146550"/>
          <p14:tracePt t="191406" x="1492250" y="4140200"/>
          <p14:tracePt t="191423" x="1511300" y="4121150"/>
          <p14:tracePt t="191440" x="1530350" y="4114800"/>
          <p14:tracePt t="191456" x="1562100" y="4102100"/>
          <p14:tracePt t="191473" x="1581150" y="4102100"/>
          <p14:tracePt t="191490" x="1612900" y="4095750"/>
          <p14:tracePt t="191506" x="1689100" y="4095750"/>
          <p14:tracePt t="191523" x="1765300" y="4095750"/>
          <p14:tracePt t="191540" x="1841500" y="4095750"/>
          <p14:tracePt t="191556" x="1898650" y="4095750"/>
          <p14:tracePt t="191573" x="1924050" y="4095750"/>
          <p14:tracePt t="191590" x="1930400" y="4095750"/>
          <p14:tracePt t="191639" x="1936750" y="4095750"/>
          <p14:tracePt t="191649" x="1949450" y="4108450"/>
          <p14:tracePt t="191663" x="1949450" y="4114800"/>
          <p14:tracePt t="191673" x="1955800" y="4127500"/>
          <p14:tracePt t="191690" x="1962150" y="4140200"/>
          <p14:tracePt t="191708" x="1968500" y="4165600"/>
          <p14:tracePt t="191723" x="1968500" y="4178300"/>
          <p14:tracePt t="191740" x="1968500" y="4210050"/>
          <p14:tracePt t="191757" x="1968500" y="4235450"/>
          <p14:tracePt t="191773" x="1968500" y="4241800"/>
          <p14:tracePt t="191790" x="1968500" y="4260850"/>
          <p14:tracePt t="191807" x="1968500" y="4273550"/>
          <p14:tracePt t="191823" x="1962150" y="4292600"/>
          <p14:tracePt t="191840" x="1955800" y="4305300"/>
          <p14:tracePt t="191857" x="1936750" y="4311650"/>
          <p14:tracePt t="191873" x="1930400" y="4324350"/>
          <p14:tracePt t="191891" x="1911350" y="4343400"/>
          <p14:tracePt t="191908" x="1892300" y="4349750"/>
          <p14:tracePt t="191923" x="1879600" y="4368800"/>
          <p14:tracePt t="191940" x="1873250" y="4375150"/>
          <p14:tracePt t="191957" x="1847850" y="4394200"/>
          <p14:tracePt t="191974" x="1841500" y="4400550"/>
          <p14:tracePt t="191991" x="1828800" y="4406900"/>
          <p14:tracePt t="192024" x="1809750" y="4419600"/>
          <p14:tracePt t="192040" x="1803400" y="4425950"/>
          <p14:tracePt t="192057" x="1797050" y="4425950"/>
          <p14:tracePt t="192073" x="1790700" y="4432300"/>
          <p14:tracePt t="192090" x="1778000" y="4438650"/>
          <p14:tracePt t="192124" x="1752600" y="4445000"/>
          <p14:tracePt t="192140" x="1727200" y="4445000"/>
          <p14:tracePt t="192158" x="1714500" y="4451350"/>
          <p14:tracePt t="192174" x="1701800" y="4451350"/>
          <p14:tracePt t="192190" x="1682750" y="4451350"/>
          <p14:tracePt t="192207" x="1670050" y="4451350"/>
          <p14:tracePt t="192224" x="1670050" y="4457700"/>
          <p14:tracePt t="192325" x="1663700" y="4457700"/>
          <p14:tracePt t="196242" x="1739900" y="4457700"/>
          <p14:tracePt t="196248" x="1854200" y="4457700"/>
          <p14:tracePt t="196259" x="1974850" y="4483100"/>
          <p14:tracePt t="196267" x="2184400" y="4521200"/>
          <p14:tracePt t="196284" x="2413000" y="4565650"/>
          <p14:tracePt t="196301" x="2463800" y="4578350"/>
          <p14:tracePt t="196317" x="2501900" y="4578350"/>
          <p14:tracePt t="196334" x="2508250" y="4578350"/>
          <p14:tracePt t="196390" x="2514600" y="4578350"/>
          <p14:tracePt t="196398" x="2514600" y="4565650"/>
          <p14:tracePt t="196406" x="2508250" y="4552950"/>
          <p14:tracePt t="196417" x="2495550" y="4540250"/>
          <p14:tracePt t="196434" x="2451100" y="4508500"/>
          <p14:tracePt t="196451" x="2419350" y="4502150"/>
          <p14:tracePt t="196468" x="2393950" y="4502150"/>
          <p14:tracePt t="196487" x="2381250" y="4502150"/>
          <p14:tracePt t="196501" x="2381250" y="4540250"/>
          <p14:tracePt t="196517" x="2546350" y="4660900"/>
          <p14:tracePt t="196534" x="2749550" y="4718050"/>
          <p14:tracePt t="196551" x="2946400" y="4718050"/>
          <p14:tracePt t="196567" x="3206750" y="4718050"/>
          <p14:tracePt t="196584" x="3454400" y="4718050"/>
          <p14:tracePt t="196601" x="3651250" y="4718050"/>
          <p14:tracePt t="196617" x="3771900" y="4718050"/>
          <p14:tracePt t="196634" x="3803650" y="4705350"/>
          <p14:tracePt t="196727" x="3803650" y="4711700"/>
          <p14:tracePt t="196738" x="3803650" y="4718050"/>
          <p14:tracePt t="196743" x="3816350" y="4730750"/>
          <p14:tracePt t="196759" x="3822700" y="4730750"/>
          <p14:tracePt t="196782" x="3829050" y="4730750"/>
          <p14:tracePt t="196890" x="3803650" y="4724400"/>
          <p14:tracePt t="196897" x="3784600" y="4711700"/>
          <p14:tracePt t="196906" x="3759200" y="4705350"/>
          <p14:tracePt t="196918" x="3727450" y="4705350"/>
          <p14:tracePt t="196934" x="3702050" y="4699000"/>
          <p14:tracePt t="196968" x="3695700" y="4692650"/>
          <p14:tracePt t="196985" x="3689350" y="4692650"/>
          <p14:tracePt t="197535" x="3676650" y="4692650"/>
          <p14:tracePt t="197543" x="3638550" y="4692650"/>
          <p14:tracePt t="197551" x="3581400" y="4692650"/>
          <p14:tracePt t="197558" x="3517900" y="4718050"/>
          <p14:tracePt t="197575" x="3378200" y="4737100"/>
          <p14:tracePt t="197592" x="3289300" y="4737100"/>
          <p14:tracePt t="197609" x="3232150" y="4737100"/>
          <p14:tracePt t="197617" x="3219450" y="4737100"/>
          <p14:tracePt t="197625" x="3206750" y="4737100"/>
          <p14:tracePt t="197642" x="3187700" y="4730750"/>
          <p14:tracePt t="197659" x="3181350" y="4730750"/>
          <p14:tracePt t="197729" x="3168650" y="4724400"/>
          <p14:tracePt t="197751" x="3162300" y="4724400"/>
          <p14:tracePt t="197865" x="3155950" y="4718050"/>
          <p14:tracePt t="197883" x="3155950" y="4711700"/>
          <p14:tracePt t="197899" x="3149600" y="4705350"/>
          <p14:tracePt t="197915" x="3143250" y="4705350"/>
          <p14:tracePt t="197919" x="3136900" y="4699000"/>
          <p14:tracePt t="197935" x="3130550" y="4692650"/>
          <p14:tracePt t="197944" x="3124200" y="4692650"/>
          <p14:tracePt t="197959" x="3124200" y="4679950"/>
          <p14:tracePt t="197976" x="3111500" y="4660900"/>
          <p14:tracePt t="197992" x="3111500" y="4654550"/>
          <p14:tracePt t="198039" x="3111500" y="4648200"/>
          <p14:tracePt t="198055" x="3111500" y="4641850"/>
          <p14:tracePt t="198067" x="3124200" y="4635500"/>
          <p14:tracePt t="198075" x="3130550" y="4629150"/>
          <p14:tracePt t="198092" x="3143250" y="4616450"/>
          <p14:tracePt t="198109" x="3162300" y="4603750"/>
          <p14:tracePt t="198116" x="3168650" y="4597400"/>
          <p14:tracePt t="198144" x="3181350" y="4584700"/>
          <p14:tracePt t="198167" x="3181350" y="4578350"/>
          <p14:tracePt t="198183" x="3181350" y="4565650"/>
          <p14:tracePt t="198200" x="3181350" y="4559300"/>
          <p14:tracePt t="198695" x="3181350" y="4552950"/>
          <p14:tracePt t="198712" x="3181350" y="4546600"/>
          <p14:tracePt t="198724" x="3168650" y="4540250"/>
          <p14:tracePt t="198727" x="3155950" y="4540250"/>
          <p14:tracePt t="198735" x="3130550" y="4540250"/>
          <p14:tracePt t="198753" x="3073400" y="4533900"/>
          <p14:tracePt t="198771" x="3016250" y="4527550"/>
          <p14:tracePt t="198786" x="2965450" y="4527550"/>
          <p14:tracePt t="198802" x="2921000" y="4527550"/>
          <p14:tracePt t="198819" x="2895600" y="4527550"/>
          <p14:tracePt t="198836" x="2882900" y="4527550"/>
          <p14:tracePt t="198852" x="2863850" y="4521200"/>
          <p14:tracePt t="198869" x="2838450" y="4514850"/>
          <p14:tracePt t="198885" x="2825750" y="4502150"/>
          <p14:tracePt t="198902" x="2806700" y="4502150"/>
          <p14:tracePt t="198919" x="2794000" y="4502150"/>
          <p14:tracePt t="198968" x="2787650" y="4495800"/>
          <p14:tracePt t="198993" x="2787650" y="4489450"/>
          <p14:tracePt t="199059" x="2794000" y="4483100"/>
          <p14:tracePt t="199077" x="2806700" y="4483100"/>
          <p14:tracePt t="199083" x="2838450" y="4470400"/>
          <p14:tracePt t="199092" x="2857500" y="4457700"/>
          <p14:tracePt t="199102" x="2908300" y="4438650"/>
          <p14:tracePt t="199119" x="2952750" y="4406900"/>
          <p14:tracePt t="199136" x="2978150" y="4387850"/>
          <p14:tracePt t="199153" x="2990850" y="4381500"/>
          <p14:tracePt t="199169" x="2997200" y="4381500"/>
          <p14:tracePt t="199569" x="2971800" y="4381500"/>
          <p14:tracePt t="199577" x="2914650" y="4362450"/>
          <p14:tracePt t="199584" x="2863850" y="4356100"/>
          <p14:tracePt t="199592" x="2819400" y="4356100"/>
          <p14:tracePt t="199609" x="2717800" y="4343400"/>
          <p14:tracePt t="199616" x="2641600" y="4318000"/>
          <p14:tracePt t="199626" x="2578100" y="4298950"/>
          <p14:tracePt t="199643" x="2432050" y="4267200"/>
          <p14:tracePt t="199659" x="2286000" y="4267200"/>
          <p14:tracePt t="199676" x="2159000" y="4267200"/>
          <p14:tracePt t="199693" x="2032000" y="4267200"/>
          <p14:tracePt t="199709" x="1892300" y="4267200"/>
          <p14:tracePt t="199728" x="1739900" y="4292600"/>
          <p14:tracePt t="199743" x="1682750" y="4298950"/>
          <p14:tracePt t="199759" x="1625600" y="4318000"/>
          <p14:tracePt t="199776" x="1600200" y="4330700"/>
          <p14:tracePt t="199793" x="1593850" y="4330700"/>
          <p14:tracePt t="199843" x="1587500" y="4337050"/>
          <p14:tracePt t="199853" x="1581150" y="4337050"/>
          <p14:tracePt t="199865" x="1568450" y="4337050"/>
          <p14:tracePt t="199877" x="1549400" y="4337050"/>
          <p14:tracePt t="199893" x="1517650" y="4337050"/>
          <p14:tracePt t="199910" x="1498600" y="4337050"/>
          <p14:tracePt t="199926" x="1492250" y="4343400"/>
          <p14:tracePt t="200008" x="1485900" y="4349750"/>
          <p14:tracePt t="200025" x="1530350" y="4349750"/>
          <p14:tracePt t="200033" x="1606550" y="4368800"/>
          <p14:tracePt t="200043" x="1701800" y="4368800"/>
          <p14:tracePt t="200060" x="2025650" y="4368800"/>
          <p14:tracePt t="200076" x="2609850" y="4343400"/>
          <p14:tracePt t="200093" x="3251200" y="4292600"/>
          <p14:tracePt t="200110" x="3835400" y="4292600"/>
          <p14:tracePt t="200121" x="4203700" y="4292600"/>
          <p14:tracePt t="200143" x="4324350" y="4279900"/>
          <p14:tracePt t="200200" x="4318000" y="4279900"/>
          <p14:tracePt t="200209" x="4311650" y="4279900"/>
          <p14:tracePt t="200217" x="4305300" y="4286250"/>
          <p14:tracePt t="200226" x="4298950" y="4292600"/>
          <p14:tracePt t="200243" x="4292600" y="4292600"/>
          <p14:tracePt t="200260" x="4292600" y="4298950"/>
          <p14:tracePt t="200277" x="4279900" y="4311650"/>
          <p14:tracePt t="200293" x="4273550" y="4318000"/>
          <p14:tracePt t="200311" x="4267200" y="4330700"/>
          <p14:tracePt t="200329" x="4254500" y="4343400"/>
          <p14:tracePt t="200343" x="4254500" y="4349750"/>
          <p14:tracePt t="200360" x="4248150" y="4356100"/>
          <p14:tracePt t="200377" x="4248150" y="4362450"/>
          <p14:tracePt t="200433" x="4241800" y="4362450"/>
          <p14:tracePt t="200440" x="4229100" y="4375150"/>
          <p14:tracePt t="200450" x="4222750" y="4381500"/>
          <p14:tracePt t="200460" x="4191000" y="4394200"/>
          <p14:tracePt t="200477" x="4051300" y="4432300"/>
          <p14:tracePt t="200493" x="3860800" y="4476750"/>
          <p14:tracePt t="200510" x="3619500" y="4502150"/>
          <p14:tracePt t="200527" x="3403600" y="4521200"/>
          <p14:tracePt t="200543" x="3244850" y="4521200"/>
          <p14:tracePt t="200560" x="3219450" y="4521200"/>
          <p14:tracePt t="201370" x="3213100" y="4521200"/>
          <p14:tracePt t="201377" x="3213100" y="4527550"/>
          <p14:tracePt t="201417" x="3200400" y="4533900"/>
          <p14:tracePt t="201484" x="3194050" y="4533900"/>
          <p14:tracePt t="201501" x="3194050" y="4540250"/>
          <p14:tracePt t="201516" x="3181350" y="4540250"/>
          <p14:tracePt t="201523" x="3175000" y="4540250"/>
          <p14:tracePt t="201531" x="3168650" y="4540250"/>
          <p14:tracePt t="201544" x="3136900" y="4540250"/>
          <p14:tracePt t="201560" x="3124200" y="4540250"/>
          <p14:tracePt t="201577" x="3117850" y="4540250"/>
          <p14:tracePt t="201683" x="3105150" y="4540250"/>
          <p14:tracePt t="201771" x="3098800" y="4540250"/>
          <p14:tracePt t="201828" x="3092450" y="4540250"/>
          <p14:tracePt t="201835" x="3079750" y="4540250"/>
          <p14:tracePt t="201844" x="3073400" y="4540250"/>
          <p14:tracePt t="201861" x="3048000" y="4540250"/>
          <p14:tracePt t="201877" x="3028950" y="4540250"/>
          <p14:tracePt t="201894" x="3003550" y="4533900"/>
          <p14:tracePt t="201910" x="2990850" y="4533900"/>
          <p14:tracePt t="202356" x="3003550" y="4527550"/>
          <p14:tracePt t="202373" x="3022600" y="4527550"/>
          <p14:tracePt t="202380" x="3028950" y="4527550"/>
          <p14:tracePt t="202405" x="3041650" y="4527550"/>
          <p14:tracePt t="202684" x="3035300" y="4527550"/>
          <p14:tracePt t="202692" x="3028950" y="4527550"/>
          <p14:tracePt t="202700" x="3022600" y="4527550"/>
          <p14:tracePt t="203381" x="3003550" y="4527550"/>
          <p14:tracePt t="203389" x="2978150" y="4527550"/>
          <p14:tracePt t="203398" x="2940050" y="4527550"/>
          <p14:tracePt t="203405" x="2876550" y="4527550"/>
          <p14:tracePt t="203422" x="2724150" y="4527550"/>
          <p14:tracePt t="203439" x="2559050" y="4527550"/>
          <p14:tracePt t="203455" x="2413000" y="4527550"/>
          <p14:tracePt t="203473" x="2273300" y="4527550"/>
          <p14:tracePt t="203489" x="2190750" y="4527550"/>
          <p14:tracePt t="203505" x="2165350" y="4527550"/>
          <p14:tracePt t="203522" x="2139950" y="4527550"/>
          <p14:tracePt t="203539" x="2095500" y="4521200"/>
          <p14:tracePt t="203556" x="2038350" y="4508500"/>
          <p14:tracePt t="203572" x="1968500" y="4502150"/>
          <p14:tracePt t="203589" x="1936750" y="4495800"/>
          <p14:tracePt t="203605" x="1911350" y="4495800"/>
          <p14:tracePt t="203659" x="1905000" y="4489450"/>
          <p14:tracePt t="203715" x="1885950" y="4489450"/>
          <p14:tracePt t="203722" x="1879600" y="4489450"/>
          <p14:tracePt t="203730" x="1860550" y="4489450"/>
          <p14:tracePt t="203739" x="1854200" y="4489450"/>
          <p14:tracePt t="203755" x="1841500" y="4489450"/>
          <p14:tracePt t="203772" x="1835150" y="4489450"/>
          <p14:tracePt t="203861" x="1816100" y="4489450"/>
          <p14:tracePt t="203869" x="1809750" y="4489450"/>
          <p14:tracePt t="203876" x="1803400" y="4489450"/>
          <p14:tracePt t="203889" x="1765300" y="4489450"/>
          <p14:tracePt t="203906" x="1746250" y="4489450"/>
          <p14:tracePt t="203922" x="1733550" y="4489450"/>
          <p14:tracePt t="203997" x="1758950" y="4489450"/>
          <p14:tracePt t="204005" x="1803400" y="4489450"/>
          <p14:tracePt t="204014" x="1879600" y="4489450"/>
          <p14:tracePt t="204023" x="1962150" y="4489450"/>
          <p14:tracePt t="204039" x="2184400" y="4489450"/>
          <p14:tracePt t="204056" x="2489200" y="4489450"/>
          <p14:tracePt t="204072" x="2921000" y="4489450"/>
          <p14:tracePt t="204089" x="3111500" y="4495800"/>
          <p14:tracePt t="204106" x="3219450" y="4495800"/>
          <p14:tracePt t="204123" x="3244850" y="4495800"/>
          <p14:tracePt t="204317" x="3257550" y="4508500"/>
          <p14:tracePt t="204335" x="3263900" y="4514850"/>
          <p14:tracePt t="204337" x="3270250" y="4514850"/>
          <p14:tracePt t="204348" x="3276600" y="4514850"/>
          <p14:tracePt t="204653" x="3282950" y="4521200"/>
          <p14:tracePt t="204718" x="3263900" y="4521200"/>
          <p14:tracePt t="204725" x="3232150" y="4521200"/>
          <p14:tracePt t="204733" x="3213100" y="4521200"/>
          <p14:tracePt t="204745" x="3105150" y="4521200"/>
          <p14:tracePt t="204761" x="3009900" y="4521200"/>
          <p14:tracePt t="204778" x="2927350" y="4521200"/>
          <p14:tracePt t="204795" x="2901950" y="4521200"/>
          <p14:tracePt t="205043" x="2933700" y="4521200"/>
          <p14:tracePt t="205050" x="2978150" y="4521200"/>
          <p14:tracePt t="205058" x="3028950" y="4521200"/>
          <p14:tracePt t="205067" x="3105150" y="4521200"/>
          <p14:tracePt t="205084" x="3232150" y="4540250"/>
          <p14:tracePt t="205100" x="3365500" y="4552950"/>
          <p14:tracePt t="205117" x="3454400" y="4572000"/>
          <p14:tracePt t="205125" x="3479800" y="4578350"/>
          <p14:tracePt t="205133" x="3492500" y="4578350"/>
          <p14:tracePt t="205399" x="3498850" y="4578350"/>
          <p14:tracePt t="205581" x="3505200" y="4578350"/>
          <p14:tracePt t="205675" x="3498850" y="4578350"/>
          <p14:tracePt t="205682" x="3492500" y="4578350"/>
          <p14:tracePt t="205693" x="3473450" y="4578350"/>
          <p14:tracePt t="205706" x="3448050" y="4578350"/>
          <p14:tracePt t="205724" x="3429000" y="4578350"/>
          <p14:tracePt t="205739" x="3416300" y="4578350"/>
          <p14:tracePt t="205756" x="3409950" y="4578350"/>
          <p14:tracePt t="205846" x="3416300" y="4578350"/>
          <p14:tracePt t="205854" x="3441700" y="4578350"/>
          <p14:tracePt t="205864" x="3479800" y="4578350"/>
          <p14:tracePt t="205875" x="3587750" y="4578350"/>
          <p14:tracePt t="205890" x="3638550" y="4578350"/>
          <p14:tracePt t="205906" x="3892550" y="4578350"/>
          <p14:tracePt t="205923" x="4095750" y="4578350"/>
          <p14:tracePt t="205940" x="4349750" y="4578350"/>
          <p14:tracePt t="205956" x="4654550" y="4578350"/>
          <p14:tracePt t="205973" x="4895850" y="4578350"/>
          <p14:tracePt t="205989" x="5048250" y="4578350"/>
          <p14:tracePt t="206006" x="5130800" y="4559300"/>
          <p14:tracePt t="206023" x="5149850" y="4552950"/>
          <p14:tracePt t="206061" x="5149850" y="4546600"/>
          <p14:tracePt t="206190" x="5149850" y="4540250"/>
          <p14:tracePt t="206197" x="5156200" y="4540250"/>
          <p14:tracePt t="206216" x="5156200" y="4533900"/>
          <p14:tracePt t="206223" x="5162550" y="4527550"/>
          <p14:tracePt t="206240" x="5162550" y="4521200"/>
          <p14:tracePt t="206256" x="5187950" y="4521200"/>
          <p14:tracePt t="206274" x="5251450" y="4495800"/>
          <p14:tracePt t="206290" x="5346700" y="4464050"/>
          <p14:tracePt t="206306" x="5486400" y="4419600"/>
          <p14:tracePt t="206323" x="5607050" y="4400550"/>
          <p14:tracePt t="206340" x="5727700" y="4375150"/>
          <p14:tracePt t="206357" x="5822950" y="4368800"/>
          <p14:tracePt t="206373" x="5905500" y="4343400"/>
          <p14:tracePt t="206390" x="5937250" y="4343400"/>
          <p14:tracePt t="206407" x="5956300" y="4343400"/>
          <p14:tracePt t="206423" x="5962650" y="4337050"/>
          <p14:tracePt t="206440" x="5969000" y="4337050"/>
          <p14:tracePt t="206876" x="5975350" y="4337050"/>
          <p14:tracePt t="206891" x="5994400" y="4337050"/>
          <p14:tracePt t="206900" x="6007100" y="4337050"/>
          <p14:tracePt t="206907" x="6026150" y="4337050"/>
          <p14:tracePt t="206916" x="6051550" y="4337050"/>
          <p14:tracePt t="206933" x="6115050" y="4337050"/>
          <p14:tracePt t="206950" x="6203950" y="4337050"/>
          <p14:tracePt t="206966" x="6350000" y="4337050"/>
          <p14:tracePt t="206983" x="6540500" y="4337050"/>
          <p14:tracePt t="206999" x="6800850" y="4337050"/>
          <p14:tracePt t="207016" x="7105650" y="4337050"/>
          <p14:tracePt t="207033" x="7404100" y="4337050"/>
          <p14:tracePt t="207052" x="7740650" y="4330700"/>
          <p14:tracePt t="207066" x="7854950" y="4324350"/>
          <p14:tracePt t="207083" x="7912100" y="4311650"/>
          <p14:tracePt t="207206" x="7918450" y="4305300"/>
          <p14:tracePt t="207463" x="7912100" y="4305300"/>
          <p14:tracePt t="207479" x="7905750" y="4305300"/>
          <p14:tracePt t="207502" x="7899400" y="4305300"/>
          <p14:tracePt t="207831" x="7893050" y="4305300"/>
          <p14:tracePt t="207839" x="7880350" y="4305300"/>
          <p14:tracePt t="207845" x="7874000" y="4305300"/>
          <p14:tracePt t="207855" x="7861300" y="4305300"/>
          <p14:tracePt t="207872" x="7835900" y="4305300"/>
          <p14:tracePt t="207888" x="7778750" y="4305300"/>
          <p14:tracePt t="207905" x="7708900" y="4311650"/>
          <p14:tracePt t="207922" x="7651750" y="4324350"/>
          <p14:tracePt t="207938" x="7588250" y="4337050"/>
          <p14:tracePt t="207955" x="7556500" y="4343400"/>
          <p14:tracePt t="207972" x="7480300" y="4356100"/>
          <p14:tracePt t="207989" x="7334250" y="4394200"/>
          <p14:tracePt t="208006" x="7162800" y="4419600"/>
          <p14:tracePt t="208022" x="7004050" y="4432300"/>
          <p14:tracePt t="208039" x="6864350" y="4457700"/>
          <p14:tracePt t="208055" x="6788150" y="4457700"/>
          <p14:tracePt t="208072" x="6769100" y="4457700"/>
          <p14:tracePt t="208088" x="6750050" y="4457700"/>
          <p14:tracePt t="208105" x="6731000" y="4457700"/>
          <p14:tracePt t="208123" x="6692900" y="4457700"/>
          <p14:tracePt t="208133" x="6673850" y="4457700"/>
          <p14:tracePt t="208139" x="6642100" y="4451350"/>
          <p14:tracePt t="208155" x="6591300" y="4451350"/>
          <p14:tracePt t="208172" x="6521450" y="4445000"/>
          <p14:tracePt t="208188" x="6419850" y="4445000"/>
          <p14:tracePt t="208205" x="6318250" y="4432300"/>
          <p14:tracePt t="208222" x="6223000" y="4413250"/>
          <p14:tracePt t="208239" x="6146800" y="4413250"/>
          <p14:tracePt t="208255" x="6108700" y="4413250"/>
          <p14:tracePt t="208272" x="6089650" y="4413250"/>
          <p14:tracePt t="208289" x="6070600" y="4413250"/>
          <p14:tracePt t="208326" x="6064250" y="4413250"/>
          <p14:tracePt t="208340" x="6057900" y="4413250"/>
          <p14:tracePt t="208355" x="6051550" y="4419600"/>
          <p14:tracePt t="208380" x="6045200" y="4419600"/>
          <p14:tracePt t="208396" x="6038850" y="4419600"/>
          <p14:tracePt t="208406" x="6026150" y="4419600"/>
          <p14:tracePt t="208422" x="6013450" y="4419600"/>
          <p14:tracePt t="208439" x="5981700" y="4419600"/>
          <p14:tracePt t="208456" x="5956300" y="4425950"/>
          <p14:tracePt t="208472" x="5930900" y="4432300"/>
          <p14:tracePt t="208489" x="5911850" y="4432300"/>
          <p14:tracePt t="208506" x="5892800" y="4445000"/>
          <p14:tracePt t="208522" x="5880100" y="4451350"/>
          <p14:tracePt t="208539" x="5861050" y="4451350"/>
          <p14:tracePt t="208573" x="5854700" y="4451350"/>
          <p14:tracePt t="208653" x="5886450" y="4451350"/>
          <p14:tracePt t="208662" x="5918200" y="4438650"/>
          <p14:tracePt t="208668" x="5962650" y="4438650"/>
          <p14:tracePt t="208680" x="6007100" y="4432300"/>
          <p14:tracePt t="208689" x="6089650" y="4425950"/>
          <p14:tracePt t="208706" x="6299200" y="4425950"/>
          <p14:tracePt t="208723" x="6597650" y="4425950"/>
          <p14:tracePt t="208739" x="7016750" y="4425950"/>
          <p14:tracePt t="208756" x="7219950" y="4425950"/>
          <p14:tracePt t="208772" x="7385050" y="4425950"/>
          <p14:tracePt t="208789" x="7505700" y="4425950"/>
          <p14:tracePt t="208806" x="7569200" y="4425950"/>
          <p14:tracePt t="208822" x="7613650" y="4425950"/>
          <p14:tracePt t="208839" x="7639050" y="4425950"/>
          <p14:tracePt t="208856" x="7664450" y="4425950"/>
          <p14:tracePt t="208872" x="7702550" y="4425950"/>
          <p14:tracePt t="208889" x="7772400" y="4425950"/>
          <p14:tracePt t="208907" x="7880350" y="4425950"/>
          <p14:tracePt t="208922" x="8007350" y="4425950"/>
          <p14:tracePt t="208939" x="8223250" y="4400550"/>
          <p14:tracePt t="208956" x="8343900" y="4394200"/>
          <p14:tracePt t="208973" x="8451850" y="4368800"/>
          <p14:tracePt t="208989" x="8509000" y="4362450"/>
          <p14:tracePt t="209006" x="8540750" y="4356100"/>
          <p14:tracePt t="209023" x="8547100" y="4356100"/>
          <p14:tracePt t="209039" x="8559800" y="4356100"/>
          <p14:tracePt t="209544" x="8547100" y="4356100"/>
          <p14:tracePt t="209551" x="8515350" y="4362450"/>
          <p14:tracePt t="209561" x="8458200" y="4368800"/>
          <p14:tracePt t="209568" x="8382000" y="4381500"/>
          <p14:tracePt t="209585" x="8204200" y="4406900"/>
          <p14:tracePt t="209602" x="8051800" y="4413250"/>
          <p14:tracePt t="209618" x="7937500" y="4413250"/>
          <p14:tracePt t="209626" x="7899400" y="4419600"/>
          <p14:tracePt t="209635" x="7874000" y="4425950"/>
          <p14:tracePt t="209872" x="7912100" y="4425950"/>
          <p14:tracePt t="209880" x="7975600" y="4425950"/>
          <p14:tracePt t="209889" x="8064500" y="4425950"/>
          <p14:tracePt t="209897" x="8166100" y="4425950"/>
          <p14:tracePt t="209913" x="8369300" y="4425950"/>
          <p14:tracePt t="209930" x="8585200" y="4387850"/>
          <p14:tracePt t="209947" x="8724900" y="4362450"/>
          <p14:tracePt t="209964" x="8813800" y="4356100"/>
          <p14:tracePt t="209980" x="8820150" y="4349750"/>
          <p14:tracePt t="210040" x="8826500" y="4349750"/>
          <p14:tracePt t="210048" x="8832850" y="4349750"/>
          <p14:tracePt t="210057" x="8845550" y="4349750"/>
          <p14:tracePt t="210063" x="8845550" y="4356100"/>
          <p14:tracePt t="210080" x="8858250" y="4356100"/>
          <p14:tracePt t="210096" x="8877300" y="4356100"/>
          <p14:tracePt t="210113" x="8883650" y="4349750"/>
          <p14:tracePt t="210151" x="8902700" y="4349750"/>
          <p14:tracePt t="210157" x="8915400" y="4349750"/>
          <p14:tracePt t="210168" x="8966200" y="4349750"/>
          <p14:tracePt t="210180" x="9118600" y="4406900"/>
          <p14:tracePt t="210197" x="9296400" y="4445000"/>
          <p14:tracePt t="210214" x="9404350" y="4457700"/>
          <p14:tracePt t="210230" x="9436100" y="4457700"/>
          <p14:tracePt t="210247" x="9442450" y="4457700"/>
          <p14:tracePt t="210280" x="9436100" y="4457700"/>
          <p14:tracePt t="210297" x="9372600" y="4457700"/>
          <p14:tracePt t="210314" x="9296400" y="4457700"/>
          <p14:tracePt t="210330" x="9258300" y="4457700"/>
          <p14:tracePt t="210348" x="9188450" y="4457700"/>
          <p14:tracePt t="210363" x="9137650" y="4457700"/>
          <p14:tracePt t="210380" x="9093200" y="4457700"/>
          <p14:tracePt t="210472" x="9086850" y="4457700"/>
          <p14:tracePt t="210494" x="9080500" y="4457700"/>
          <p14:tracePt t="210672" x="9086850" y="4451350"/>
          <p14:tracePt t="210680" x="9144000" y="4451350"/>
          <p14:tracePt t="210689" x="9226550" y="4451350"/>
          <p14:tracePt t="210697" x="9321800" y="4451350"/>
          <p14:tracePt t="210713" x="9620250" y="4451350"/>
          <p14:tracePt t="210730" x="9855200" y="4451350"/>
          <p14:tracePt t="210747" x="9982200" y="4451350"/>
          <p14:tracePt t="210763" x="10033000" y="4451350"/>
          <p14:tracePt t="210833" x="10026650" y="4451350"/>
          <p14:tracePt t="210841" x="10020300" y="4451350"/>
          <p14:tracePt t="210856" x="10001250" y="4451350"/>
          <p14:tracePt t="210873" x="9982200" y="4451350"/>
          <p14:tracePt t="210887" x="9956800" y="4451350"/>
          <p14:tracePt t="210897" x="9950450" y="4451350"/>
          <p14:tracePt t="210913" x="9899650" y="4451350"/>
          <p14:tracePt t="210930" x="9836150" y="4451350"/>
          <p14:tracePt t="210947" x="9753600" y="4419600"/>
          <p14:tracePt t="210964" x="9569450" y="4381500"/>
          <p14:tracePt t="210980" x="9486900" y="4368800"/>
          <p14:tracePt t="210997" x="9461500" y="4368800"/>
          <p14:tracePt t="211174" x="9448800" y="4368800"/>
          <p14:tracePt t="211182" x="9429750" y="4368800"/>
          <p14:tracePt t="211189" x="9423400" y="4368800"/>
          <p14:tracePt t="211201" x="9410700" y="4368800"/>
          <p14:tracePt t="211313" x="9404350" y="4368800"/>
          <p14:tracePt t="211320" x="9385300" y="4368800"/>
          <p14:tracePt t="211330" x="9378950" y="4368800"/>
          <p14:tracePt t="211348" x="9321800" y="4375150"/>
          <p14:tracePt t="211364" x="9251950" y="4375150"/>
          <p14:tracePt t="211381" x="9156700" y="4375150"/>
          <p14:tracePt t="211397" x="9124950" y="4375150"/>
          <p14:tracePt t="211414" x="9105900" y="4375150"/>
          <p14:tracePt t="211507" x="9099550" y="4375150"/>
          <p14:tracePt t="211513" x="9093200" y="4381500"/>
          <p14:tracePt t="211528" x="9080500" y="4381500"/>
          <p14:tracePt t="211538" x="9074150" y="4381500"/>
          <p14:tracePt t="211548" x="9067800" y="4381500"/>
          <p14:tracePt t="211564" x="9029700" y="4387850"/>
          <p14:tracePt t="211853" x="9048750" y="4387850"/>
          <p14:tracePt t="211864" x="9074150" y="4387850"/>
          <p14:tracePt t="211869" x="9080500" y="4387850"/>
          <p14:tracePt t="211878" x="9112250" y="4387850"/>
          <p14:tracePt t="211894" x="9163050" y="4387850"/>
          <p14:tracePt t="211911" x="9201150" y="4387850"/>
          <p14:tracePt t="211927" x="9232900" y="4387850"/>
          <p14:tracePt t="211944" x="9251950" y="4368800"/>
          <p14:tracePt t="211960" x="9264650" y="4368800"/>
          <p14:tracePt t="211977" x="9271000" y="4368800"/>
          <p14:tracePt t="212215" x="9277350" y="4368800"/>
          <p14:tracePt t="212223" x="9290050" y="4368800"/>
          <p14:tracePt t="212231" x="9296400" y="4368800"/>
          <p14:tracePt t="212244" x="9334500" y="4368800"/>
          <p14:tracePt t="212261" x="9378950" y="4368800"/>
          <p14:tracePt t="212277" x="9417050" y="4368800"/>
          <p14:tracePt t="212294" x="9448800" y="4368800"/>
          <p14:tracePt t="212310" x="9455150" y="4368800"/>
          <p14:tracePt t="212403" x="9448800" y="4368800"/>
          <p14:tracePt t="212409" x="9442450" y="4368800"/>
          <p14:tracePt t="212418" x="9436100" y="4368800"/>
          <p14:tracePt t="212428" x="9417050" y="4368800"/>
          <p14:tracePt t="212444" x="9391650" y="4368800"/>
          <p14:tracePt t="212461" x="9340850" y="4368800"/>
          <p14:tracePt t="212478" x="9309100" y="4368800"/>
          <p14:tracePt t="212494" x="9271000" y="4368800"/>
          <p14:tracePt t="212511" x="9207500" y="4368800"/>
          <p14:tracePt t="212528" x="9099550" y="4343400"/>
          <p14:tracePt t="212544" x="8966200" y="4311650"/>
          <p14:tracePt t="212561" x="8845550" y="4292600"/>
          <p14:tracePt t="212578" x="8775700" y="4286250"/>
          <p14:tracePt t="212594" x="8750300" y="4286250"/>
          <p14:tracePt t="212611" x="8743950" y="4286250"/>
          <p14:tracePt t="212889" x="8775700" y="4286250"/>
          <p14:tracePt t="212896" x="8832850" y="4286250"/>
          <p14:tracePt t="212905" x="8909050" y="4298950"/>
          <p14:tracePt t="212913" x="8991600" y="4305300"/>
          <p14:tracePt t="212930" x="9131300" y="4305300"/>
          <p14:tracePt t="212947" x="9220200" y="4305300"/>
          <p14:tracePt t="212964" x="9251950" y="4298950"/>
          <p14:tracePt t="212981" x="9258300" y="4292600"/>
          <p14:tracePt t="213023" x="9251950" y="4286250"/>
          <p14:tracePt t="213030" x="9232900" y="4286250"/>
          <p14:tracePt t="213047" x="9220200" y="4286250"/>
          <p14:tracePt t="213064" x="9207500" y="4286250"/>
          <p14:tracePt t="213097" x="9201150" y="4286250"/>
          <p14:tracePt t="213186" x="9201150" y="4298950"/>
          <p14:tracePt t="213193" x="9245600" y="4298950"/>
          <p14:tracePt t="213201" x="9277350" y="4305300"/>
          <p14:tracePt t="213214" x="9398000" y="4311650"/>
          <p14:tracePt t="213231" x="9525000" y="4311650"/>
          <p14:tracePt t="213247" x="9639300" y="4311650"/>
          <p14:tracePt t="213264" x="9728200" y="4311650"/>
          <p14:tracePt t="213280" x="9772650" y="4305300"/>
          <p14:tracePt t="213297" x="9785350" y="4298950"/>
          <p14:tracePt t="213425" x="9785350" y="4292600"/>
          <p14:tracePt t="213585" x="9772650" y="4292600"/>
          <p14:tracePt t="213593" x="9766300" y="4292600"/>
          <p14:tracePt t="213605" x="9759950" y="4298950"/>
          <p14:tracePt t="213619" x="9753600" y="4298950"/>
          <p14:tracePt t="213626" x="9747250" y="4298950"/>
          <p14:tracePt t="213643" x="9740900" y="4305300"/>
          <p14:tracePt t="213660" x="9734550" y="4311650"/>
          <p14:tracePt t="213677" x="9715500" y="4318000"/>
          <p14:tracePt t="213693" x="9709150" y="4330700"/>
          <p14:tracePt t="213709" x="9696450" y="4330700"/>
          <p14:tracePt t="213726" x="9696450" y="4337050"/>
          <p14:tracePt t="213761" x="9696450" y="4349750"/>
          <p14:tracePt t="213776" x="9740900" y="4394200"/>
          <p14:tracePt t="213793" x="9861550" y="4457700"/>
          <p14:tracePt t="213810" x="9982200" y="4476750"/>
          <p14:tracePt t="213826" x="10102850" y="4476750"/>
          <p14:tracePt t="213843" x="10172700" y="4476750"/>
          <p14:tracePt t="213860" x="10204450" y="4476750"/>
          <p14:tracePt t="213876" x="10223500" y="4470400"/>
          <p14:tracePt t="213893" x="10223500" y="4457700"/>
          <p14:tracePt t="213910" x="10223500" y="4451350"/>
          <p14:tracePt t="213943" x="10223500" y="4445000"/>
          <p14:tracePt t="214007" x="10223500" y="4438650"/>
          <p14:tracePt t="214023" x="10223500" y="4425950"/>
          <p14:tracePt t="214033" x="10236200" y="4413250"/>
          <p14:tracePt t="214038" x="10261600" y="4400550"/>
          <p14:tracePt t="214050" x="10293350" y="4381500"/>
          <p14:tracePt t="214060" x="10350500" y="4349750"/>
          <p14:tracePt t="214077" x="10439400" y="4311650"/>
          <p14:tracePt t="214093" x="10547350" y="4267200"/>
          <p14:tracePt t="214110" x="10591800" y="4260850"/>
          <p14:tracePt t="214127" x="10636250" y="4254500"/>
          <p14:tracePt t="214143" x="10674350" y="4254500"/>
          <p14:tracePt t="214160" x="10693400" y="4254500"/>
          <p14:tracePt t="214177" x="10712450" y="4254500"/>
          <p14:tracePt t="214238" x="10718800" y="4254500"/>
          <p14:tracePt t="214279" x="10718800" y="4260850"/>
          <p14:tracePt t="214287" x="10718800" y="4267200"/>
          <p14:tracePt t="214480" x="10712450" y="4267200"/>
          <p14:tracePt t="214495" x="10712450" y="4273550"/>
          <p14:tracePt t="214502" x="10712450" y="4279900"/>
          <p14:tracePt t="214511" x="10699750" y="4286250"/>
          <p14:tracePt t="214530" x="10693400" y="4292600"/>
          <p14:tracePt t="214537" x="10674350" y="4298950"/>
          <p14:tracePt t="214554" x="10648950" y="4311650"/>
          <p14:tracePt t="214571" x="10623550" y="4324350"/>
          <p14:tracePt t="214588" x="10591800" y="4324350"/>
          <p14:tracePt t="214604" x="10547350" y="4343400"/>
          <p14:tracePt t="214620" x="10502900" y="4349750"/>
          <p14:tracePt t="214628" x="10477500" y="4375150"/>
          <p14:tracePt t="214637" x="10458450" y="4381500"/>
          <p14:tracePt t="214654" x="10382250" y="4394200"/>
          <p14:tracePt t="214670" x="10325100" y="4400550"/>
          <p14:tracePt t="214687" x="10280650" y="4413250"/>
          <p14:tracePt t="214704" x="10248900" y="4413250"/>
          <p14:tracePt t="214721" x="10229850" y="4413250"/>
          <p14:tracePt t="214737" x="10185400" y="4432300"/>
          <p14:tracePt t="214754" x="10090150" y="4432300"/>
          <p14:tracePt t="214770" x="9982200" y="4432300"/>
          <p14:tracePt t="214787" x="9906000" y="4432300"/>
          <p14:tracePt t="214804" x="9880600" y="4432300"/>
          <p14:tracePt t="214820" x="9874250" y="4432300"/>
          <p14:tracePt t="214879" x="9867900" y="4432300"/>
          <p14:tracePt t="214897" x="9855200" y="4432300"/>
          <p14:tracePt t="214905" x="9848850" y="4432300"/>
          <p14:tracePt t="214914" x="9842500" y="4432300"/>
          <p14:tracePt t="214920" x="9829800" y="4425950"/>
          <p14:tracePt t="214937" x="9810750" y="4406900"/>
          <p14:tracePt t="214954" x="9779000" y="4394200"/>
          <p14:tracePt t="214971" x="9759950" y="4381500"/>
          <p14:tracePt t="214987" x="9747250" y="4375150"/>
          <p14:tracePt t="215120" x="9753600" y="4375150"/>
          <p14:tracePt t="215154" x="9753600" y="4381500"/>
          <p14:tracePt t="215163" x="9753600" y="4387850"/>
          <p14:tracePt t="215183" x="9753600" y="4394200"/>
          <p14:tracePt t="215202" x="9753600" y="4400550"/>
          <p14:tracePt t="215211" x="9740900" y="4400550"/>
          <p14:tracePt t="215222" x="9721850" y="4400550"/>
          <p14:tracePt t="215237" x="9677400" y="4381500"/>
          <p14:tracePt t="215254" x="9626600" y="4349750"/>
          <p14:tracePt t="215271" x="9594850" y="4324350"/>
          <p14:tracePt t="215288" x="9582150" y="4305300"/>
          <p14:tracePt t="215304" x="9575800" y="4286250"/>
          <p14:tracePt t="215321" x="9569450" y="4267200"/>
          <p14:tracePt t="215338" x="9569450" y="4260850"/>
          <p14:tracePt t="215354" x="9569450" y="4241800"/>
          <p14:tracePt t="215371" x="9563100" y="4216400"/>
          <p14:tracePt t="215388" x="9563100" y="4191000"/>
          <p14:tracePt t="215405" x="9563100" y="4171950"/>
          <p14:tracePt t="215421" x="9563100" y="4159250"/>
          <p14:tracePt t="215439" x="9563100" y="4140200"/>
          <p14:tracePt t="215454" x="9569450" y="4127500"/>
          <p14:tracePt t="215471" x="9582150" y="4121150"/>
          <p14:tracePt t="215488" x="9613900" y="4108450"/>
          <p14:tracePt t="215504" x="9632950" y="4102100"/>
          <p14:tracePt t="215521" x="9671050" y="4089400"/>
          <p14:tracePt t="215538" x="9677400" y="4089400"/>
          <p14:tracePt t="215555" x="9702800" y="4083050"/>
          <p14:tracePt t="215571" x="9715500" y="4083050"/>
          <p14:tracePt t="215588" x="9734550" y="4083050"/>
          <p14:tracePt t="215604" x="9747250" y="4083050"/>
          <p14:tracePt t="215622" x="9766300" y="4083050"/>
          <p14:tracePt t="215641" x="9785350" y="4083050"/>
          <p14:tracePt t="215655" x="9791700" y="4083050"/>
          <p14:tracePt t="215671" x="9810750" y="4089400"/>
          <p14:tracePt t="215688" x="9823450" y="4102100"/>
          <p14:tracePt t="215705" x="9836150" y="4114800"/>
          <p14:tracePt t="215721" x="9842500" y="4121150"/>
          <p14:tracePt t="215738" x="9848850" y="4140200"/>
          <p14:tracePt t="215755" x="9855200" y="4159250"/>
          <p14:tracePt t="215771" x="9861550" y="4184650"/>
          <p14:tracePt t="215788" x="9874250" y="4203700"/>
          <p14:tracePt t="215805" x="9874250" y="4216400"/>
          <p14:tracePt t="215822" x="9880600" y="4222750"/>
          <p14:tracePt t="215838" x="9880600" y="4241800"/>
          <p14:tracePt t="215855" x="9880600" y="4260850"/>
          <p14:tracePt t="215888" x="9880600" y="4273550"/>
          <p14:tracePt t="215905" x="9874250" y="4279900"/>
          <p14:tracePt t="215921" x="9861550" y="4286250"/>
          <p14:tracePt t="215938" x="9842500" y="4298950"/>
          <p14:tracePt t="215955" x="9817100" y="4305300"/>
          <p14:tracePt t="215972" x="9772650" y="4330700"/>
          <p14:tracePt t="215988" x="9721850" y="4356100"/>
          <p14:tracePt t="216005" x="9702800" y="4362450"/>
          <p14:tracePt t="216022" x="9690100" y="4362450"/>
          <p14:tracePt t="216268" x="9702800" y="4362450"/>
          <p14:tracePt t="216273" x="9759950" y="4362450"/>
          <p14:tracePt t="216289" x="9899650" y="4362450"/>
          <p14:tracePt t="216305" x="10026650" y="4362450"/>
          <p14:tracePt t="216322" x="10121900" y="4362450"/>
          <p14:tracePt t="216338" x="10179050" y="4362450"/>
          <p14:tracePt t="216355" x="10191750" y="4362450"/>
          <p14:tracePt t="216372" x="10198100" y="4362450"/>
          <p14:tracePt t="216449" x="10204450" y="4362450"/>
          <p14:tracePt t="216456" x="10210800" y="4362450"/>
          <p14:tracePt t="216464" x="10217150" y="4362450"/>
          <p14:tracePt t="216479" x="10223500" y="4375150"/>
          <p14:tracePt t="216504" x="10229850" y="4381500"/>
          <p14:tracePt t="216519" x="10236200" y="4381500"/>
          <p14:tracePt t="216561" x="10236200" y="4400550"/>
          <p14:tracePt t="216569" x="10229850" y="4400550"/>
          <p14:tracePt t="216578" x="10217150" y="4406900"/>
          <p14:tracePt t="216589" x="10204450" y="4406900"/>
          <p14:tracePt t="216605" x="10160000" y="4406900"/>
          <p14:tracePt t="216622" x="10090150" y="4394200"/>
          <p14:tracePt t="216639" x="9944100" y="4305300"/>
          <p14:tracePt t="216656" x="9899650" y="4279900"/>
          <p14:tracePt t="216672" x="9886950" y="4260850"/>
          <p14:tracePt t="216689" x="9886950" y="4248150"/>
          <p14:tracePt t="216705" x="9886950" y="4241800"/>
          <p14:tracePt t="216722" x="9886950" y="4229100"/>
          <p14:tracePt t="216739" x="9899650" y="4216400"/>
          <p14:tracePt t="216755" x="9912350" y="4203700"/>
          <p14:tracePt t="216774" x="9931400" y="4171950"/>
          <p14:tracePt t="216789" x="9956800" y="4133850"/>
          <p14:tracePt t="216805" x="9994900" y="4108450"/>
          <p14:tracePt t="216822" x="10033000" y="4076700"/>
          <p14:tracePt t="216839" x="10121900" y="4051300"/>
          <p14:tracePt t="216855" x="10166350" y="4044950"/>
          <p14:tracePt t="216872" x="10191750" y="4044950"/>
          <p14:tracePt t="216889" x="10204450" y="4044950"/>
          <p14:tracePt t="216905" x="10223500" y="4051300"/>
          <p14:tracePt t="216922" x="10255250" y="4121150"/>
          <p14:tracePt t="216939" x="10280650" y="4184650"/>
          <p14:tracePt t="216955" x="10293350" y="4267200"/>
          <p14:tracePt t="216972" x="10299700" y="4305300"/>
          <p14:tracePt t="216989" x="10299700" y="4356100"/>
          <p14:tracePt t="217005" x="10299700" y="4387850"/>
          <p14:tracePt t="217024" x="10293350" y="4425950"/>
          <p14:tracePt t="217039" x="10274300" y="4451350"/>
          <p14:tracePt t="217056" x="10242550" y="4464050"/>
          <p14:tracePt t="217072" x="10223500" y="4470400"/>
          <p14:tracePt t="217089" x="10204450" y="4476750"/>
          <p14:tracePt t="217106" x="10198100" y="4476750"/>
          <p14:tracePt t="217122" x="10185400" y="4476750"/>
          <p14:tracePt t="217162" x="10185400" y="4483100"/>
          <p14:tracePt t="217200" x="10172700" y="4483100"/>
          <p14:tracePt t="217241" x="10166350" y="4489450"/>
          <p14:tracePt t="217700" x="10166350" y="4495800"/>
          <p14:tracePt t="217707" x="10166350" y="4502150"/>
          <p14:tracePt t="217717" x="10166350" y="4508500"/>
          <p14:tracePt t="218468" x="10172700" y="4514850"/>
          <p14:tracePt t="218476" x="10191750" y="4514850"/>
          <p14:tracePt t="218485" x="10223500" y="4514850"/>
          <p14:tracePt t="218493" x="10267950" y="4514850"/>
          <p14:tracePt t="218509" x="10363200" y="4514850"/>
          <p14:tracePt t="218526" x="10464800" y="4483100"/>
          <p14:tracePt t="218544" x="10534650" y="4445000"/>
          <p14:tracePt t="218559" x="10585450" y="4406900"/>
          <p14:tracePt t="218576" x="10591800" y="4406900"/>
          <p14:tracePt t="218658" x="10591800" y="4394200"/>
          <p14:tracePt t="218688" x="10591800" y="4387850"/>
          <p14:tracePt t="218700" x="10598150" y="4375150"/>
          <p14:tracePt t="218704" x="10604500" y="4368800"/>
          <p14:tracePt t="218716" x="10617200" y="4349750"/>
          <p14:tracePt t="218726" x="10617200" y="4330700"/>
          <p14:tracePt t="218746" x="10636250" y="4279900"/>
          <p14:tracePt t="218760" x="10642600" y="4248150"/>
          <p14:tracePt t="218776" x="10642600" y="4222750"/>
          <p14:tracePt t="218793" x="10642600" y="4216400"/>
          <p14:tracePt t="218809" x="10642600" y="4197350"/>
          <p14:tracePt t="218826" x="10642600" y="4178300"/>
          <p14:tracePt t="218883" x="10642600" y="4171950"/>
          <p14:tracePt t="218908" x="10642600" y="4165600"/>
          <p14:tracePt t="219020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87" y="1390650"/>
            <a:ext cx="10258425" cy="40767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06600" y="2457360"/>
              <a:ext cx="5861520" cy="285156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97240" y="2448000"/>
                <a:ext cx="5880240" cy="28702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33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467"/>
    </mc:Choice>
    <mc:Fallback>
      <p:transition spd="slow" advTm="614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837" y="1438275"/>
            <a:ext cx="11744325" cy="39814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55920" y="1403280"/>
              <a:ext cx="10268280" cy="412164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46560" y="1393920"/>
                <a:ext cx="10287000" cy="41403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526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5280"/>
    </mc:Choice>
    <mc:Fallback>
      <p:transition spd="slow" advTm="2452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62" y="957262"/>
            <a:ext cx="11801475" cy="49434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77760" y="1003320"/>
              <a:ext cx="11017800" cy="490896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8400" y="993960"/>
                <a:ext cx="11036520" cy="49276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526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4694"/>
    </mc:Choice>
    <mc:Fallback>
      <p:transition spd="slow" advTm="3946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62" y="1414462"/>
            <a:ext cx="10963275" cy="40290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01720" y="1682640"/>
              <a:ext cx="10020600" cy="359460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92360" y="1673280"/>
                <a:ext cx="10039320" cy="36133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95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533"/>
    </mc:Choice>
    <mc:Fallback>
      <p:transition spd="slow" advTm="44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258"/>
            <a:ext cx="12192000" cy="684774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42720" y="584280"/>
              <a:ext cx="11843280" cy="617868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3360" y="574920"/>
                <a:ext cx="11862000" cy="61974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67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9761"/>
    </mc:Choice>
    <mc:Fallback>
      <p:transition spd="slow" advTm="4697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62" y="1085850"/>
            <a:ext cx="11344275" cy="4686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71640" y="482760"/>
              <a:ext cx="11087280" cy="521352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2280" y="473400"/>
                <a:ext cx="11106000" cy="52322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36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2885"/>
    </mc:Choice>
    <mc:Fallback>
      <p:transition spd="slow" advTm="2328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37" y="1052512"/>
            <a:ext cx="11439525" cy="47529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79640" y="1308240"/>
              <a:ext cx="11106360" cy="4337280"/>
            </p14:xfrm>
          </p:contentPart>
        </mc:Choice>
        <mc:Fallback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0280" y="1298880"/>
                <a:ext cx="11125080" cy="435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045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283"/>
    </mc:Choice>
    <mc:Fallback>
      <p:transition spd="slow" advTm="238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5</Words>
  <Application>Microsoft Office PowerPoint</Application>
  <PresentationFormat>와이드스크린</PresentationFormat>
  <Paragraphs>4</Paragraphs>
  <Slides>13</Slides>
  <Notes>0</Notes>
  <HiddenSlides>0</HiddenSlides>
  <MMClips>13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Mathematical Statistics I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Mathematical Statistics I </dc:title>
  <dc:creator>USER</dc:creator>
  <cp:lastModifiedBy>USER</cp:lastModifiedBy>
  <cp:revision>2</cp:revision>
  <dcterms:created xsi:type="dcterms:W3CDTF">2021-04-12T00:40:42Z</dcterms:created>
  <dcterms:modified xsi:type="dcterms:W3CDTF">2021-04-12T01:47:25Z</dcterms:modified>
</cp:coreProperties>
</file>